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52"/>
  </p:notesMasterIdLst>
  <p:sldIdLst>
    <p:sldId id="1155" r:id="rId6"/>
    <p:sldId id="1348" r:id="rId7"/>
    <p:sldId id="1203" r:id="rId8"/>
    <p:sldId id="1242" r:id="rId9"/>
    <p:sldId id="1241" r:id="rId10"/>
    <p:sldId id="1288" r:id="rId11"/>
    <p:sldId id="1349" r:id="rId12"/>
    <p:sldId id="1350" r:id="rId13"/>
    <p:sldId id="1214" r:id="rId14"/>
    <p:sldId id="1181" r:id="rId15"/>
    <p:sldId id="1351" r:id="rId16"/>
    <p:sldId id="1352" r:id="rId17"/>
    <p:sldId id="1353" r:id="rId18"/>
    <p:sldId id="1354" r:id="rId19"/>
    <p:sldId id="1296" r:id="rId20"/>
    <p:sldId id="1355" r:id="rId21"/>
    <p:sldId id="1356" r:id="rId22"/>
    <p:sldId id="1298" r:id="rId23"/>
    <p:sldId id="1299" r:id="rId24"/>
    <p:sldId id="1300" r:id="rId25"/>
    <p:sldId id="1302" r:id="rId26"/>
    <p:sldId id="1303" r:id="rId27"/>
    <p:sldId id="1287" r:id="rId28"/>
    <p:sldId id="1305" r:id="rId29"/>
    <p:sldId id="1306" r:id="rId30"/>
    <p:sldId id="1286" r:id="rId31"/>
    <p:sldId id="1330" r:id="rId32"/>
    <p:sldId id="1308" r:id="rId33"/>
    <p:sldId id="1310" r:id="rId34"/>
    <p:sldId id="1311" r:id="rId35"/>
    <p:sldId id="1345" r:id="rId36"/>
    <p:sldId id="1346" r:id="rId37"/>
    <p:sldId id="1336" r:id="rId38"/>
    <p:sldId id="1357" r:id="rId39"/>
    <p:sldId id="1323" r:id="rId40"/>
    <p:sldId id="1230" r:id="rId41"/>
    <p:sldId id="1313" r:id="rId42"/>
    <p:sldId id="1340" r:id="rId43"/>
    <p:sldId id="1341" r:id="rId44"/>
    <p:sldId id="1342" r:id="rId45"/>
    <p:sldId id="1343" r:id="rId46"/>
    <p:sldId id="1344" r:id="rId47"/>
    <p:sldId id="1285" r:id="rId48"/>
    <p:sldId id="1358" r:id="rId49"/>
    <p:sldId id="498" r:id="rId50"/>
    <p:sldId id="1147"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7136AB1-984A-E904-D460-6DC93A4CA1D9}" name="Sarah Brough" initials="SB" userId="S::sarah.brough@jigsaweducationgroup.com::f3a1a477-e0ef-4467-8c7c-140b2f5fbd5d" providerId="AD"/>
  <p188:author id="{A90331CA-5FD2-62B3-5C93-1FC5F0C7ADA0}" name="Elanie Ademokun" initials="EA" userId="S::elanie.ademokun@jigsaweducationgroup.com::92673a46-b2c2-4798-a221-0f01a7f59920" providerId="AD"/>
  <p188:author id="{2E3AF6F4-5608-FFD0-D7B0-9B17D259E1C4}" name="Amy Jones" initials="AJ" userId="S::amy.jones@jigsaweducationgroup.com::1df8febc-ca22-4e07-b446-14504f962de9"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C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65B197-1F56-4500-9792-E9D81F21A18E}" v="27" dt="2026-02-03T05:21:57.141"/>
    <p1510:client id="{4F7E9CA1-4CA3-6F31-BAF0-E8B14E6D16AA}" v="3" dt="2026-02-02T12:28:52.067"/>
    <p1510:client id="{BF145A17-F6E1-4ED3-B605-631668075F87}" v="265" dt="2026-02-02T12:32:47.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1" autoAdjust="0"/>
    <p:restoredTop sz="87755" autoAdjust="0"/>
  </p:normalViewPr>
  <p:slideViewPr>
    <p:cSldViewPr snapToGrid="0">
      <p:cViewPr varScale="1">
        <p:scale>
          <a:sx n="112" d="100"/>
          <a:sy n="112" d="100"/>
        </p:scale>
        <p:origin x="1032" y="176"/>
      </p:cViewPr>
      <p:guideLst/>
    </p:cSldViewPr>
  </p:slideViewPr>
  <p:notesTextViewPr>
    <p:cViewPr>
      <p:scale>
        <a:sx n="1" d="1"/>
        <a:sy n="1" d="1"/>
      </p:scale>
      <p:origin x="0" y="-200"/>
    </p:cViewPr>
  </p:notesTextViewPr>
  <p:sorterViewPr>
    <p:cViewPr>
      <p:scale>
        <a:sx n="108" d="100"/>
        <a:sy n="108"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microsoft.com/office/2018/10/relationships/authors" Target="author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6/11/relationships/changesInfo" Target="changesInfos/changesInfo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anie Ademokun" userId="92673a46-b2c2-4798-a221-0f01a7f59920" providerId="ADAL" clId="{5D262CEB-A230-4796-AB8D-346E73C9D896}"/>
    <pc:docChg chg="undo custSel delSld modSld">
      <pc:chgData name="Elanie Ademokun" userId="92673a46-b2c2-4798-a221-0f01a7f59920" providerId="ADAL" clId="{5D262CEB-A230-4796-AB8D-346E73C9D896}" dt="2026-02-03T05:25:00.705" v="774" actId="14100"/>
      <pc:docMkLst>
        <pc:docMk/>
      </pc:docMkLst>
      <pc:sldChg chg="modSp mod">
        <pc:chgData name="Elanie Ademokun" userId="92673a46-b2c2-4798-a221-0f01a7f59920" providerId="ADAL" clId="{5D262CEB-A230-4796-AB8D-346E73C9D896}" dt="2026-02-02T12:14:26.357" v="531" actId="20577"/>
        <pc:sldMkLst>
          <pc:docMk/>
          <pc:sldMk cId="3609860119" sldId="498"/>
        </pc:sldMkLst>
        <pc:spChg chg="mod">
          <ac:chgData name="Elanie Ademokun" userId="92673a46-b2c2-4798-a221-0f01a7f59920" providerId="ADAL" clId="{5D262CEB-A230-4796-AB8D-346E73C9D896}" dt="2026-02-02T12:14:26.357" v="531" actId="20577"/>
          <ac:spMkLst>
            <pc:docMk/>
            <pc:sldMk cId="3609860119" sldId="498"/>
            <ac:spMk id="3" creationId="{935D81E8-3926-7DEB-0AA0-D45A692DEC5E}"/>
          </ac:spMkLst>
        </pc:spChg>
        <pc:picChg chg="mod">
          <ac:chgData name="Elanie Ademokun" userId="92673a46-b2c2-4798-a221-0f01a7f59920" providerId="ADAL" clId="{5D262CEB-A230-4796-AB8D-346E73C9D896}" dt="2026-02-02T12:14:22.138" v="529" actId="1076"/>
          <ac:picMkLst>
            <pc:docMk/>
            <pc:sldMk cId="3609860119" sldId="498"/>
            <ac:picMk id="5" creationId="{27A5DA87-A484-DC1C-FE2B-E592058E0128}"/>
          </ac:picMkLst>
        </pc:picChg>
        <pc:picChg chg="mod">
          <ac:chgData name="Elanie Ademokun" userId="92673a46-b2c2-4798-a221-0f01a7f59920" providerId="ADAL" clId="{5D262CEB-A230-4796-AB8D-346E73C9D896}" dt="2026-02-02T12:14:18.094" v="528" actId="1076"/>
          <ac:picMkLst>
            <pc:docMk/>
            <pc:sldMk cId="3609860119" sldId="498"/>
            <ac:picMk id="6" creationId="{00AF6D76-2378-B8E5-0AB9-AB634B869DD4}"/>
          </ac:picMkLst>
        </pc:picChg>
        <pc:picChg chg="mod">
          <ac:chgData name="Elanie Ademokun" userId="92673a46-b2c2-4798-a221-0f01a7f59920" providerId="ADAL" clId="{5D262CEB-A230-4796-AB8D-346E73C9D896}" dt="2026-02-02T12:14:15.093" v="527" actId="1076"/>
          <ac:picMkLst>
            <pc:docMk/>
            <pc:sldMk cId="3609860119" sldId="498"/>
            <ac:picMk id="12" creationId="{9A61F5ED-7C7E-6B4D-21C1-29C9BEB82806}"/>
          </ac:picMkLst>
        </pc:picChg>
      </pc:sldChg>
      <pc:sldChg chg="modSp mod">
        <pc:chgData name="Elanie Ademokun" userId="92673a46-b2c2-4798-a221-0f01a7f59920" providerId="ADAL" clId="{5D262CEB-A230-4796-AB8D-346E73C9D896}" dt="2026-02-02T06:18:38.314" v="4" actId="14100"/>
        <pc:sldMkLst>
          <pc:docMk/>
          <pc:sldMk cId="3930020578" sldId="1155"/>
        </pc:sldMkLst>
        <pc:spChg chg="mod">
          <ac:chgData name="Elanie Ademokun" userId="92673a46-b2c2-4798-a221-0f01a7f59920" providerId="ADAL" clId="{5D262CEB-A230-4796-AB8D-346E73C9D896}" dt="2026-02-02T06:18:38.314" v="4" actId="14100"/>
          <ac:spMkLst>
            <pc:docMk/>
            <pc:sldMk cId="3930020578" sldId="1155"/>
            <ac:spMk id="5" creationId="{5BA8A01B-844A-E537-DFF7-F8ABC85DA835}"/>
          </ac:spMkLst>
        </pc:spChg>
      </pc:sldChg>
      <pc:sldChg chg="delSp modSp mod">
        <pc:chgData name="Elanie Ademokun" userId="92673a46-b2c2-4798-a221-0f01a7f59920" providerId="ADAL" clId="{5D262CEB-A230-4796-AB8D-346E73C9D896}" dt="2026-02-02T12:00:35.092" v="90" actId="478"/>
        <pc:sldMkLst>
          <pc:docMk/>
          <pc:sldMk cId="1664419371" sldId="1181"/>
        </pc:sldMkLst>
        <pc:spChg chg="mod">
          <ac:chgData name="Elanie Ademokun" userId="92673a46-b2c2-4798-a221-0f01a7f59920" providerId="ADAL" clId="{5D262CEB-A230-4796-AB8D-346E73C9D896}" dt="2026-02-02T12:00:29.071" v="89" actId="2711"/>
          <ac:spMkLst>
            <pc:docMk/>
            <pc:sldMk cId="1664419371" sldId="1181"/>
            <ac:spMk id="5" creationId="{801197E5-6B9D-3584-2121-0702266A49BF}"/>
          </ac:spMkLst>
        </pc:spChg>
        <pc:picChg chg="del">
          <ac:chgData name="Elanie Ademokun" userId="92673a46-b2c2-4798-a221-0f01a7f59920" providerId="ADAL" clId="{5D262CEB-A230-4796-AB8D-346E73C9D896}" dt="2026-02-02T12:00:35.092" v="90" actId="478"/>
          <ac:picMkLst>
            <pc:docMk/>
            <pc:sldMk cId="1664419371" sldId="1181"/>
            <ac:picMk id="13" creationId="{1D356636-5A92-8DF6-D08D-CC6DD1FC0981}"/>
          </ac:picMkLst>
        </pc:picChg>
      </pc:sldChg>
      <pc:sldChg chg="delSp modSp mod modNotesTx">
        <pc:chgData name="Elanie Ademokun" userId="92673a46-b2c2-4798-a221-0f01a7f59920" providerId="ADAL" clId="{5D262CEB-A230-4796-AB8D-346E73C9D896}" dt="2026-02-02T12:00:11.352" v="88" actId="20577"/>
        <pc:sldMkLst>
          <pc:docMk/>
          <pc:sldMk cId="2235566235" sldId="1214"/>
        </pc:sldMkLst>
        <pc:spChg chg="mod">
          <ac:chgData name="Elanie Ademokun" userId="92673a46-b2c2-4798-a221-0f01a7f59920" providerId="ADAL" clId="{5D262CEB-A230-4796-AB8D-346E73C9D896}" dt="2026-02-02T11:59:48.612" v="84" actId="1076"/>
          <ac:spMkLst>
            <pc:docMk/>
            <pc:sldMk cId="2235566235" sldId="1214"/>
            <ac:spMk id="4" creationId="{73F53532-56AD-1E88-C4BE-FDB35FE71526}"/>
          </ac:spMkLst>
        </pc:spChg>
        <pc:picChg chg="mod">
          <ac:chgData name="Elanie Ademokun" userId="92673a46-b2c2-4798-a221-0f01a7f59920" providerId="ADAL" clId="{5D262CEB-A230-4796-AB8D-346E73C9D896}" dt="2026-02-02T11:59:37.856" v="81" actId="1076"/>
          <ac:picMkLst>
            <pc:docMk/>
            <pc:sldMk cId="2235566235" sldId="1214"/>
            <ac:picMk id="8" creationId="{DD48A1E9-54D1-9AE9-AF65-C50C67B2FD23}"/>
          </ac:picMkLst>
        </pc:picChg>
        <pc:picChg chg="mod">
          <ac:chgData name="Elanie Ademokun" userId="92673a46-b2c2-4798-a221-0f01a7f59920" providerId="ADAL" clId="{5D262CEB-A230-4796-AB8D-346E73C9D896}" dt="2026-02-02T11:59:55.509" v="85" actId="1076"/>
          <ac:picMkLst>
            <pc:docMk/>
            <pc:sldMk cId="2235566235" sldId="1214"/>
            <ac:picMk id="10" creationId="{9CE2A7B8-8081-79C1-D77E-689D256538FA}"/>
          </ac:picMkLst>
        </pc:picChg>
        <pc:picChg chg="mod">
          <ac:chgData name="Elanie Ademokun" userId="92673a46-b2c2-4798-a221-0f01a7f59920" providerId="ADAL" clId="{5D262CEB-A230-4796-AB8D-346E73C9D896}" dt="2026-02-02T11:59:59.223" v="86" actId="1076"/>
          <ac:picMkLst>
            <pc:docMk/>
            <pc:sldMk cId="2235566235" sldId="1214"/>
            <ac:picMk id="12" creationId="{A2C9482E-540B-712D-EF58-0E31253A2670}"/>
          </ac:picMkLst>
        </pc:picChg>
        <pc:picChg chg="del">
          <ac:chgData name="Elanie Ademokun" userId="92673a46-b2c2-4798-a221-0f01a7f59920" providerId="ADAL" clId="{5D262CEB-A230-4796-AB8D-346E73C9D896}" dt="2026-02-02T11:59:40.342" v="82" actId="478"/>
          <ac:picMkLst>
            <pc:docMk/>
            <pc:sldMk cId="2235566235" sldId="1214"/>
            <ac:picMk id="13" creationId="{FCDE4DE2-6761-7266-8B7F-F80725062204}"/>
          </ac:picMkLst>
        </pc:picChg>
      </pc:sldChg>
      <pc:sldChg chg="modSp mod">
        <pc:chgData name="Elanie Ademokun" userId="92673a46-b2c2-4798-a221-0f01a7f59920" providerId="ADAL" clId="{5D262CEB-A230-4796-AB8D-346E73C9D896}" dt="2026-02-02T12:15:44.822" v="588" actId="20577"/>
        <pc:sldMkLst>
          <pc:docMk/>
          <pc:sldMk cId="2560896095" sldId="1230"/>
        </pc:sldMkLst>
        <pc:spChg chg="mod">
          <ac:chgData name="Elanie Ademokun" userId="92673a46-b2c2-4798-a221-0f01a7f59920" providerId="ADAL" clId="{5D262CEB-A230-4796-AB8D-346E73C9D896}" dt="2026-02-02T12:15:44.822" v="588" actId="20577"/>
          <ac:spMkLst>
            <pc:docMk/>
            <pc:sldMk cId="2560896095" sldId="1230"/>
            <ac:spMk id="5" creationId="{801197E5-6B9D-3584-2121-0702266A49BF}"/>
          </ac:spMkLst>
        </pc:spChg>
      </pc:sldChg>
      <pc:sldChg chg="delSp modSp mod">
        <pc:chgData name="Elanie Ademokun" userId="92673a46-b2c2-4798-a221-0f01a7f59920" providerId="ADAL" clId="{5D262CEB-A230-4796-AB8D-346E73C9D896}" dt="2026-02-03T05:22:29.338" v="701" actId="1036"/>
        <pc:sldMkLst>
          <pc:docMk/>
          <pc:sldMk cId="1031047566" sldId="1241"/>
        </pc:sldMkLst>
        <pc:spChg chg="mod">
          <ac:chgData name="Elanie Ademokun" userId="92673a46-b2c2-4798-a221-0f01a7f59920" providerId="ADAL" clId="{5D262CEB-A230-4796-AB8D-346E73C9D896}" dt="2026-02-03T05:22:29.338" v="701" actId="1036"/>
          <ac:spMkLst>
            <pc:docMk/>
            <pc:sldMk cId="1031047566" sldId="1241"/>
            <ac:spMk id="14" creationId="{93F9F8A5-8874-A995-D62D-90E297976B21}"/>
          </ac:spMkLst>
        </pc:spChg>
        <pc:spChg chg="mod">
          <ac:chgData name="Elanie Ademokun" userId="92673a46-b2c2-4798-a221-0f01a7f59920" providerId="ADAL" clId="{5D262CEB-A230-4796-AB8D-346E73C9D896}" dt="2026-02-03T05:22:11.809" v="698" actId="1076"/>
          <ac:spMkLst>
            <pc:docMk/>
            <pc:sldMk cId="1031047566" sldId="1241"/>
            <ac:spMk id="20" creationId="{59C5418C-1DDD-E3D7-1984-59F76C32AAAC}"/>
          </ac:spMkLst>
        </pc:spChg>
        <pc:spChg chg="mod">
          <ac:chgData name="Elanie Ademokun" userId="92673a46-b2c2-4798-a221-0f01a7f59920" providerId="ADAL" clId="{5D262CEB-A230-4796-AB8D-346E73C9D896}" dt="2026-02-03T05:22:17.551" v="699" actId="1076"/>
          <ac:spMkLst>
            <pc:docMk/>
            <pc:sldMk cId="1031047566" sldId="1241"/>
            <ac:spMk id="22" creationId="{4E1B1D10-DE90-1C6B-9134-388208623BD0}"/>
          </ac:spMkLst>
        </pc:spChg>
        <pc:spChg chg="mod">
          <ac:chgData name="Elanie Ademokun" userId="92673a46-b2c2-4798-a221-0f01a7f59920" providerId="ADAL" clId="{5D262CEB-A230-4796-AB8D-346E73C9D896}" dt="2026-02-02T11:50:40.925" v="71" actId="20577"/>
          <ac:spMkLst>
            <pc:docMk/>
            <pc:sldMk cId="1031047566" sldId="1241"/>
            <ac:spMk id="25" creationId="{735C075E-DDE4-2AA7-4F0C-73E6F2BFA0B0}"/>
          </ac:spMkLst>
        </pc:spChg>
        <pc:picChg chg="del">
          <ac:chgData name="Elanie Ademokun" userId="92673a46-b2c2-4798-a221-0f01a7f59920" providerId="ADAL" clId="{5D262CEB-A230-4796-AB8D-346E73C9D896}" dt="2026-02-02T12:20:41.370" v="694" actId="478"/>
          <ac:picMkLst>
            <pc:docMk/>
            <pc:sldMk cId="1031047566" sldId="1241"/>
            <ac:picMk id="2" creationId="{72E3B5EF-FF87-57DF-9327-2B043EFADFF4}"/>
          </ac:picMkLst>
        </pc:picChg>
      </pc:sldChg>
      <pc:sldChg chg="delSp modSp mod">
        <pc:chgData name="Elanie Ademokun" userId="92673a46-b2c2-4798-a221-0f01a7f59920" providerId="ADAL" clId="{5D262CEB-A230-4796-AB8D-346E73C9D896}" dt="2026-02-02T12:20:11.129" v="693" actId="1076"/>
        <pc:sldMkLst>
          <pc:docMk/>
          <pc:sldMk cId="1681252944" sldId="1242"/>
        </pc:sldMkLst>
        <pc:spChg chg="mod">
          <ac:chgData name="Elanie Ademokun" userId="92673a46-b2c2-4798-a221-0f01a7f59920" providerId="ADAL" clId="{5D262CEB-A230-4796-AB8D-346E73C9D896}" dt="2026-02-02T12:19:05.305" v="685" actId="408"/>
          <ac:spMkLst>
            <pc:docMk/>
            <pc:sldMk cId="1681252944" sldId="1242"/>
            <ac:spMk id="6" creationId="{AB83AA6D-32B3-24A6-A2D8-4B61526C9DBC}"/>
          </ac:spMkLst>
        </pc:spChg>
        <pc:spChg chg="mod">
          <ac:chgData name="Elanie Ademokun" userId="92673a46-b2c2-4798-a221-0f01a7f59920" providerId="ADAL" clId="{5D262CEB-A230-4796-AB8D-346E73C9D896}" dt="2026-02-02T12:19:29.951" v="688" actId="1076"/>
          <ac:spMkLst>
            <pc:docMk/>
            <pc:sldMk cId="1681252944" sldId="1242"/>
            <ac:spMk id="11" creationId="{5DABE30C-B452-5082-5EC0-EB8BEC4D2C3F}"/>
          </ac:spMkLst>
        </pc:spChg>
        <pc:spChg chg="mod">
          <ac:chgData name="Elanie Ademokun" userId="92673a46-b2c2-4798-a221-0f01a7f59920" providerId="ADAL" clId="{5D262CEB-A230-4796-AB8D-346E73C9D896}" dt="2026-02-02T12:19:29.951" v="688" actId="1076"/>
          <ac:spMkLst>
            <pc:docMk/>
            <pc:sldMk cId="1681252944" sldId="1242"/>
            <ac:spMk id="12" creationId="{58D4B93D-66A7-573A-A517-1160B52D5859}"/>
          </ac:spMkLst>
        </pc:spChg>
        <pc:spChg chg="mod">
          <ac:chgData name="Elanie Ademokun" userId="92673a46-b2c2-4798-a221-0f01a7f59920" providerId="ADAL" clId="{5D262CEB-A230-4796-AB8D-346E73C9D896}" dt="2026-02-02T12:19:53.366" v="690" actId="1076"/>
          <ac:spMkLst>
            <pc:docMk/>
            <pc:sldMk cId="1681252944" sldId="1242"/>
            <ac:spMk id="13" creationId="{2344D6EA-42ED-6ADD-E6C0-0BFACF1197C3}"/>
          </ac:spMkLst>
        </pc:spChg>
        <pc:spChg chg="mod">
          <ac:chgData name="Elanie Ademokun" userId="92673a46-b2c2-4798-a221-0f01a7f59920" providerId="ADAL" clId="{5D262CEB-A230-4796-AB8D-346E73C9D896}" dt="2026-02-02T12:20:11.129" v="693" actId="1076"/>
          <ac:spMkLst>
            <pc:docMk/>
            <pc:sldMk cId="1681252944" sldId="1242"/>
            <ac:spMk id="14" creationId="{647AC52D-2E04-F3D7-D503-F07E0E28D936}"/>
          </ac:spMkLst>
        </pc:spChg>
        <pc:spChg chg="mod">
          <ac:chgData name="Elanie Ademokun" userId="92673a46-b2c2-4798-a221-0f01a7f59920" providerId="ADAL" clId="{5D262CEB-A230-4796-AB8D-346E73C9D896}" dt="2026-02-02T12:19:58.895" v="691" actId="1076"/>
          <ac:spMkLst>
            <pc:docMk/>
            <pc:sldMk cId="1681252944" sldId="1242"/>
            <ac:spMk id="15" creationId="{E4F96637-F519-203C-7839-CBCE115FED88}"/>
          </ac:spMkLst>
        </pc:spChg>
        <pc:spChg chg="mod">
          <ac:chgData name="Elanie Ademokun" userId="92673a46-b2c2-4798-a221-0f01a7f59920" providerId="ADAL" clId="{5D262CEB-A230-4796-AB8D-346E73C9D896}" dt="2026-02-02T12:19:29.951" v="688" actId="1076"/>
          <ac:spMkLst>
            <pc:docMk/>
            <pc:sldMk cId="1681252944" sldId="1242"/>
            <ac:spMk id="17" creationId="{112104EB-0167-AB13-FA08-AEBACFB59F31}"/>
          </ac:spMkLst>
        </pc:spChg>
        <pc:spChg chg="mod">
          <ac:chgData name="Elanie Ademokun" userId="92673a46-b2c2-4798-a221-0f01a7f59920" providerId="ADAL" clId="{5D262CEB-A230-4796-AB8D-346E73C9D896}" dt="2026-02-02T12:20:05.520" v="692" actId="1076"/>
          <ac:spMkLst>
            <pc:docMk/>
            <pc:sldMk cId="1681252944" sldId="1242"/>
            <ac:spMk id="18" creationId="{041BC122-E3B8-78FC-7BA4-E4AFE0CFC8F6}"/>
          </ac:spMkLst>
        </pc:spChg>
        <pc:spChg chg="mod">
          <ac:chgData name="Elanie Ademokun" userId="92673a46-b2c2-4798-a221-0f01a7f59920" providerId="ADAL" clId="{5D262CEB-A230-4796-AB8D-346E73C9D896}" dt="2026-02-02T12:18:16.540" v="677" actId="2710"/>
          <ac:spMkLst>
            <pc:docMk/>
            <pc:sldMk cId="1681252944" sldId="1242"/>
            <ac:spMk id="32" creationId="{EF2467E0-B10D-8E75-4A9E-14D4B2C117DB}"/>
          </ac:spMkLst>
        </pc:spChg>
        <pc:picChg chg="del">
          <ac:chgData name="Elanie Ademokun" userId="92673a46-b2c2-4798-a221-0f01a7f59920" providerId="ADAL" clId="{5D262CEB-A230-4796-AB8D-346E73C9D896}" dt="2026-02-02T12:18:26.626" v="680" actId="478"/>
          <ac:picMkLst>
            <pc:docMk/>
            <pc:sldMk cId="1681252944" sldId="1242"/>
            <ac:picMk id="4" creationId="{20BCB06E-C19B-ADDB-2BC9-B4AEF447E6BA}"/>
          </ac:picMkLst>
        </pc:picChg>
        <pc:picChg chg="del">
          <ac:chgData name="Elanie Ademokun" userId="92673a46-b2c2-4798-a221-0f01a7f59920" providerId="ADAL" clId="{5D262CEB-A230-4796-AB8D-346E73C9D896}" dt="2026-02-02T12:18:30.944" v="682" actId="478"/>
          <ac:picMkLst>
            <pc:docMk/>
            <pc:sldMk cId="1681252944" sldId="1242"/>
            <ac:picMk id="16" creationId="{1FF4E1E3-6A29-BBCC-358A-4A37656F0719}"/>
          </ac:picMkLst>
        </pc:picChg>
        <pc:picChg chg="del">
          <ac:chgData name="Elanie Ademokun" userId="92673a46-b2c2-4798-a221-0f01a7f59920" providerId="ADAL" clId="{5D262CEB-A230-4796-AB8D-346E73C9D896}" dt="2026-02-02T12:18:28.715" v="681" actId="478"/>
          <ac:picMkLst>
            <pc:docMk/>
            <pc:sldMk cId="1681252944" sldId="1242"/>
            <ac:picMk id="42" creationId="{DEE59075-696D-0242-C2AE-D43F5D50420F}"/>
          </ac:picMkLst>
        </pc:picChg>
        <pc:picChg chg="del">
          <ac:chgData name="Elanie Ademokun" userId="92673a46-b2c2-4798-a221-0f01a7f59920" providerId="ADAL" clId="{5D262CEB-A230-4796-AB8D-346E73C9D896}" dt="2026-02-02T12:18:33.445" v="683" actId="478"/>
          <ac:picMkLst>
            <pc:docMk/>
            <pc:sldMk cId="1681252944" sldId="1242"/>
            <ac:picMk id="43" creationId="{06F463F4-17C1-A904-1A29-B410F2F6836D}"/>
          </ac:picMkLst>
        </pc:picChg>
        <pc:picChg chg="del">
          <ac:chgData name="Elanie Ademokun" userId="92673a46-b2c2-4798-a221-0f01a7f59920" providerId="ADAL" clId="{5D262CEB-A230-4796-AB8D-346E73C9D896}" dt="2026-02-02T12:18:24.389" v="679" actId="478"/>
          <ac:picMkLst>
            <pc:docMk/>
            <pc:sldMk cId="1681252944" sldId="1242"/>
            <ac:picMk id="45" creationId="{5A58DF83-16AE-A86D-D383-F78124DD631B}"/>
          </ac:picMkLst>
        </pc:picChg>
        <pc:picChg chg="del">
          <ac:chgData name="Elanie Ademokun" userId="92673a46-b2c2-4798-a221-0f01a7f59920" providerId="ADAL" clId="{5D262CEB-A230-4796-AB8D-346E73C9D896}" dt="2026-02-02T12:18:22.121" v="678" actId="478"/>
          <ac:picMkLst>
            <pc:docMk/>
            <pc:sldMk cId="1681252944" sldId="1242"/>
            <ac:picMk id="46" creationId="{91DD6CD0-0313-BB8A-9854-F88E2D2B9332}"/>
          </ac:picMkLst>
        </pc:picChg>
      </pc:sldChg>
      <pc:sldChg chg="delSp modSp mod">
        <pc:chgData name="Elanie Ademokun" userId="92673a46-b2c2-4798-a221-0f01a7f59920" providerId="ADAL" clId="{5D262CEB-A230-4796-AB8D-346E73C9D896}" dt="2026-02-02T12:12:17.836" v="367" actId="1076"/>
        <pc:sldMkLst>
          <pc:docMk/>
          <pc:sldMk cId="3199727437" sldId="1285"/>
        </pc:sldMkLst>
        <pc:spChg chg="mod">
          <ac:chgData name="Elanie Ademokun" userId="92673a46-b2c2-4798-a221-0f01a7f59920" providerId="ADAL" clId="{5D262CEB-A230-4796-AB8D-346E73C9D896}" dt="2026-02-02T12:12:17.836" v="367" actId="1076"/>
          <ac:spMkLst>
            <pc:docMk/>
            <pc:sldMk cId="3199727437" sldId="1285"/>
            <ac:spMk id="3" creationId="{BFC0F4FC-4597-088B-B365-3B82A33DB125}"/>
          </ac:spMkLst>
        </pc:spChg>
        <pc:picChg chg="mod">
          <ac:chgData name="Elanie Ademokun" userId="92673a46-b2c2-4798-a221-0f01a7f59920" providerId="ADAL" clId="{5D262CEB-A230-4796-AB8D-346E73C9D896}" dt="2026-02-02T12:12:13.776" v="366" actId="1076"/>
          <ac:picMkLst>
            <pc:docMk/>
            <pc:sldMk cId="3199727437" sldId="1285"/>
            <ac:picMk id="7" creationId="{567DAE46-4BDD-5F84-AF27-458DB4438C04}"/>
          </ac:picMkLst>
        </pc:picChg>
        <pc:picChg chg="del">
          <ac:chgData name="Elanie Ademokun" userId="92673a46-b2c2-4798-a221-0f01a7f59920" providerId="ADAL" clId="{5D262CEB-A230-4796-AB8D-346E73C9D896}" dt="2026-02-02T12:10:52.010" v="312" actId="478"/>
          <ac:picMkLst>
            <pc:docMk/>
            <pc:sldMk cId="3199727437" sldId="1285"/>
            <ac:picMk id="13" creationId="{FCDE4DE2-6761-7266-8B7F-F80725062204}"/>
          </ac:picMkLst>
        </pc:picChg>
        <pc:picChg chg="mod">
          <ac:chgData name="Elanie Ademokun" userId="92673a46-b2c2-4798-a221-0f01a7f59920" providerId="ADAL" clId="{5D262CEB-A230-4796-AB8D-346E73C9D896}" dt="2026-02-02T12:11:00.203" v="313" actId="1076"/>
          <ac:picMkLst>
            <pc:docMk/>
            <pc:sldMk cId="3199727437" sldId="1285"/>
            <ac:picMk id="1026" creationId="{2AA4F13C-CDE6-E272-FD69-08634BB3CD6A}"/>
          </ac:picMkLst>
        </pc:picChg>
      </pc:sldChg>
      <pc:sldChg chg="delSp modSp mod">
        <pc:chgData name="Elanie Ademokun" userId="92673a46-b2c2-4798-a221-0f01a7f59920" providerId="ADAL" clId="{5D262CEB-A230-4796-AB8D-346E73C9D896}" dt="2026-02-02T12:16:41.607" v="598" actId="2711"/>
        <pc:sldMkLst>
          <pc:docMk/>
          <pc:sldMk cId="2963353288" sldId="1286"/>
        </pc:sldMkLst>
        <pc:spChg chg="mod">
          <ac:chgData name="Elanie Ademokun" userId="92673a46-b2c2-4798-a221-0f01a7f59920" providerId="ADAL" clId="{5D262CEB-A230-4796-AB8D-346E73C9D896}" dt="2026-02-02T12:16:41.607" v="598" actId="2711"/>
          <ac:spMkLst>
            <pc:docMk/>
            <pc:sldMk cId="2963353288" sldId="1286"/>
            <ac:spMk id="32" creationId="{8695B0BC-BD3E-FAEC-5CCC-17CCD326AECE}"/>
          </ac:spMkLst>
        </pc:spChg>
        <pc:picChg chg="del">
          <ac:chgData name="Elanie Ademokun" userId="92673a46-b2c2-4798-a221-0f01a7f59920" providerId="ADAL" clId="{5D262CEB-A230-4796-AB8D-346E73C9D896}" dt="2026-02-02T12:04:32.566" v="118" actId="478"/>
          <ac:picMkLst>
            <pc:docMk/>
            <pc:sldMk cId="2963353288" sldId="1286"/>
            <ac:picMk id="2" creationId="{E8358032-EE79-B14D-C346-F5FDBA6EF7AB}"/>
          </ac:picMkLst>
        </pc:picChg>
      </pc:sldChg>
      <pc:sldChg chg="modSp mod">
        <pc:chgData name="Elanie Ademokun" userId="92673a46-b2c2-4798-a221-0f01a7f59920" providerId="ADAL" clId="{5D262CEB-A230-4796-AB8D-346E73C9D896}" dt="2026-02-02T12:04:03.952" v="116" actId="20577"/>
        <pc:sldMkLst>
          <pc:docMk/>
          <pc:sldMk cId="158438285" sldId="1287"/>
        </pc:sldMkLst>
        <pc:spChg chg="mod">
          <ac:chgData name="Elanie Ademokun" userId="92673a46-b2c2-4798-a221-0f01a7f59920" providerId="ADAL" clId="{5D262CEB-A230-4796-AB8D-346E73C9D896}" dt="2026-02-02T12:04:03.952" v="116" actId="20577"/>
          <ac:spMkLst>
            <pc:docMk/>
            <pc:sldMk cId="158438285" sldId="1287"/>
            <ac:spMk id="17" creationId="{DA25F6B3-74BF-E115-8E85-736C6EB8222B}"/>
          </ac:spMkLst>
        </pc:spChg>
        <pc:spChg chg="mod">
          <ac:chgData name="Elanie Ademokun" userId="92673a46-b2c2-4798-a221-0f01a7f59920" providerId="ADAL" clId="{5D262CEB-A230-4796-AB8D-346E73C9D896}" dt="2026-02-02T12:03:57.170" v="114" actId="14100"/>
          <ac:spMkLst>
            <pc:docMk/>
            <pc:sldMk cId="158438285" sldId="1287"/>
            <ac:spMk id="18" creationId="{DD1610C4-3E86-DA5F-07D9-E2CA3F1A01D5}"/>
          </ac:spMkLst>
        </pc:spChg>
        <pc:spChg chg="mod">
          <ac:chgData name="Elanie Ademokun" userId="92673a46-b2c2-4798-a221-0f01a7f59920" providerId="ADAL" clId="{5D262CEB-A230-4796-AB8D-346E73C9D896}" dt="2026-02-02T12:03:26.624" v="113" actId="1076"/>
          <ac:spMkLst>
            <pc:docMk/>
            <pc:sldMk cId="158438285" sldId="1287"/>
            <ac:spMk id="43" creationId="{76B350CF-DAF6-1733-980E-5677E6D5C11B}"/>
          </ac:spMkLst>
        </pc:spChg>
      </pc:sldChg>
      <pc:sldChg chg="delSp mod">
        <pc:chgData name="Elanie Ademokun" userId="92673a46-b2c2-4798-a221-0f01a7f59920" providerId="ADAL" clId="{5D262CEB-A230-4796-AB8D-346E73C9D896}" dt="2026-02-02T11:50:20.971" v="48" actId="478"/>
        <pc:sldMkLst>
          <pc:docMk/>
          <pc:sldMk cId="4024157075" sldId="1288"/>
        </pc:sldMkLst>
        <pc:picChg chg="del">
          <ac:chgData name="Elanie Ademokun" userId="92673a46-b2c2-4798-a221-0f01a7f59920" providerId="ADAL" clId="{5D262CEB-A230-4796-AB8D-346E73C9D896}" dt="2026-02-02T11:50:20.971" v="48" actId="478"/>
          <ac:picMkLst>
            <pc:docMk/>
            <pc:sldMk cId="4024157075" sldId="1288"/>
            <ac:picMk id="2" creationId="{874BA0A4-5F01-96E9-1D61-EDF5CAB2B731}"/>
          </ac:picMkLst>
        </pc:picChg>
      </pc:sldChg>
      <pc:sldChg chg="delSp modSp del mod">
        <pc:chgData name="Elanie Ademokun" userId="92673a46-b2c2-4798-a221-0f01a7f59920" providerId="ADAL" clId="{5D262CEB-A230-4796-AB8D-346E73C9D896}" dt="2026-02-03T05:22:45.718" v="702" actId="47"/>
        <pc:sldMkLst>
          <pc:docMk/>
          <pc:sldMk cId="1321868251" sldId="1289"/>
        </pc:sldMkLst>
        <pc:spChg chg="mod">
          <ac:chgData name="Elanie Ademokun" userId="92673a46-b2c2-4798-a221-0f01a7f59920" providerId="ADAL" clId="{5D262CEB-A230-4796-AB8D-346E73C9D896}" dt="2026-02-02T06:22:47.747" v="11" actId="14100"/>
          <ac:spMkLst>
            <pc:docMk/>
            <pc:sldMk cId="1321868251" sldId="1289"/>
            <ac:spMk id="2" creationId="{413A21A4-4B4A-774B-C41F-3CCB96488908}"/>
          </ac:spMkLst>
        </pc:spChg>
        <pc:spChg chg="mod">
          <ac:chgData name="Elanie Ademokun" userId="92673a46-b2c2-4798-a221-0f01a7f59920" providerId="ADAL" clId="{5D262CEB-A230-4796-AB8D-346E73C9D896}" dt="2026-02-02T06:24:58.356" v="17" actId="20577"/>
          <ac:spMkLst>
            <pc:docMk/>
            <pc:sldMk cId="1321868251" sldId="1289"/>
            <ac:spMk id="6" creationId="{F0745162-E14F-174E-7E00-01CB9DE4062E}"/>
          </ac:spMkLst>
        </pc:spChg>
        <pc:spChg chg="mod">
          <ac:chgData name="Elanie Ademokun" userId="92673a46-b2c2-4798-a221-0f01a7f59920" providerId="ADAL" clId="{5D262CEB-A230-4796-AB8D-346E73C9D896}" dt="2026-02-02T06:22:59.537" v="14" actId="14100"/>
          <ac:spMkLst>
            <pc:docMk/>
            <pc:sldMk cId="1321868251" sldId="1289"/>
            <ac:spMk id="8" creationId="{2B3F44FA-C607-13AC-1A54-715873660415}"/>
          </ac:spMkLst>
        </pc:spChg>
        <pc:spChg chg="mod">
          <ac:chgData name="Elanie Ademokun" userId="92673a46-b2c2-4798-a221-0f01a7f59920" providerId="ADAL" clId="{5D262CEB-A230-4796-AB8D-346E73C9D896}" dt="2026-02-02T06:26:31.098" v="21" actId="6549"/>
          <ac:spMkLst>
            <pc:docMk/>
            <pc:sldMk cId="1321868251" sldId="1289"/>
            <ac:spMk id="11" creationId="{DCA16A6B-8B3E-C2A0-602A-E9ADE0DB782A}"/>
          </ac:spMkLst>
        </pc:spChg>
        <pc:spChg chg="mod">
          <ac:chgData name="Elanie Ademokun" userId="92673a46-b2c2-4798-a221-0f01a7f59920" providerId="ADAL" clId="{5D262CEB-A230-4796-AB8D-346E73C9D896}" dt="2026-02-02T12:20:49.871" v="696" actId="14100"/>
          <ac:spMkLst>
            <pc:docMk/>
            <pc:sldMk cId="1321868251" sldId="1289"/>
            <ac:spMk id="15" creationId="{0C73BE16-9AB8-C075-CE6F-4DC775A43601}"/>
          </ac:spMkLst>
        </pc:spChg>
        <pc:spChg chg="mod">
          <ac:chgData name="Elanie Ademokun" userId="92673a46-b2c2-4798-a221-0f01a7f59920" providerId="ADAL" clId="{5D262CEB-A230-4796-AB8D-346E73C9D896}" dt="2026-02-03T05:21:57.140" v="697" actId="6549"/>
          <ac:spMkLst>
            <pc:docMk/>
            <pc:sldMk cId="1321868251" sldId="1289"/>
            <ac:spMk id="33" creationId="{986DD3A5-BDE3-4016-ED8C-70373CD391D1}"/>
          </ac:spMkLst>
        </pc:spChg>
        <pc:picChg chg="mod">
          <ac:chgData name="Elanie Ademokun" userId="92673a46-b2c2-4798-a221-0f01a7f59920" providerId="ADAL" clId="{5D262CEB-A230-4796-AB8D-346E73C9D896}" dt="2026-02-02T06:26:57.299" v="24" actId="1076"/>
          <ac:picMkLst>
            <pc:docMk/>
            <pc:sldMk cId="1321868251" sldId="1289"/>
            <ac:picMk id="4" creationId="{36D1BB41-664C-EB9F-B20F-583562F7991F}"/>
          </ac:picMkLst>
        </pc:picChg>
        <pc:picChg chg="del">
          <ac:chgData name="Elanie Ademokun" userId="92673a46-b2c2-4798-a221-0f01a7f59920" providerId="ADAL" clId="{5D262CEB-A230-4796-AB8D-346E73C9D896}" dt="2026-02-02T12:20:45.301" v="695" actId="478"/>
          <ac:picMkLst>
            <pc:docMk/>
            <pc:sldMk cId="1321868251" sldId="1289"/>
            <ac:picMk id="9" creationId="{D95642E2-383A-7E84-4A7F-7268EB4C49EC}"/>
          </ac:picMkLst>
        </pc:picChg>
        <pc:picChg chg="mod">
          <ac:chgData name="Elanie Ademokun" userId="92673a46-b2c2-4798-a221-0f01a7f59920" providerId="ADAL" clId="{5D262CEB-A230-4796-AB8D-346E73C9D896}" dt="2026-02-02T06:26:51.024" v="22" actId="1076"/>
          <ac:picMkLst>
            <pc:docMk/>
            <pc:sldMk cId="1321868251" sldId="1289"/>
            <ac:picMk id="45" creationId="{5DB7FB86-BFF9-3EEB-8BE0-E3B569671524}"/>
          </ac:picMkLst>
        </pc:picChg>
        <pc:picChg chg="mod">
          <ac:chgData name="Elanie Ademokun" userId="92673a46-b2c2-4798-a221-0f01a7f59920" providerId="ADAL" clId="{5D262CEB-A230-4796-AB8D-346E73C9D896}" dt="2026-02-02T06:26:54.441" v="23" actId="1076"/>
          <ac:picMkLst>
            <pc:docMk/>
            <pc:sldMk cId="1321868251" sldId="1289"/>
            <ac:picMk id="46" creationId="{F48EEC34-CD61-89E7-CE0F-D5C0D7B42E31}"/>
          </ac:picMkLst>
        </pc:picChg>
      </pc:sldChg>
      <pc:sldChg chg="modSp mod">
        <pc:chgData name="Elanie Ademokun" userId="92673a46-b2c2-4798-a221-0f01a7f59920" providerId="ADAL" clId="{5D262CEB-A230-4796-AB8D-346E73C9D896}" dt="2026-02-02T06:19:52.465" v="10" actId="20577"/>
        <pc:sldMkLst>
          <pc:docMk/>
          <pc:sldMk cId="202216830" sldId="1295"/>
        </pc:sldMkLst>
        <pc:spChg chg="mod">
          <ac:chgData name="Elanie Ademokun" userId="92673a46-b2c2-4798-a221-0f01a7f59920" providerId="ADAL" clId="{5D262CEB-A230-4796-AB8D-346E73C9D896}" dt="2026-02-02T06:19:31.559" v="6" actId="2710"/>
          <ac:spMkLst>
            <pc:docMk/>
            <pc:sldMk cId="202216830" sldId="1295"/>
            <ac:spMk id="16" creationId="{C991FC34-FA55-A30D-2095-29B9221B50AB}"/>
          </ac:spMkLst>
        </pc:spChg>
        <pc:spChg chg="mod">
          <ac:chgData name="Elanie Ademokun" userId="92673a46-b2c2-4798-a221-0f01a7f59920" providerId="ADAL" clId="{5D262CEB-A230-4796-AB8D-346E73C9D896}" dt="2026-02-02T06:19:36.671" v="7" actId="2710"/>
          <ac:spMkLst>
            <pc:docMk/>
            <pc:sldMk cId="202216830" sldId="1295"/>
            <ac:spMk id="19" creationId="{F600E432-E8ED-15E5-05C7-4E18F1C61595}"/>
          </ac:spMkLst>
        </pc:spChg>
        <pc:spChg chg="mod">
          <ac:chgData name="Elanie Ademokun" userId="92673a46-b2c2-4798-a221-0f01a7f59920" providerId="ADAL" clId="{5D262CEB-A230-4796-AB8D-346E73C9D896}" dt="2026-02-02T06:19:52.465" v="10" actId="20577"/>
          <ac:spMkLst>
            <pc:docMk/>
            <pc:sldMk cId="202216830" sldId="1295"/>
            <ac:spMk id="21" creationId="{262232B8-EF88-A10A-9D5B-F0E57E76CD5C}"/>
          </ac:spMkLst>
        </pc:spChg>
        <pc:spChg chg="mod">
          <ac:chgData name="Elanie Ademokun" userId="92673a46-b2c2-4798-a221-0f01a7f59920" providerId="ADAL" clId="{5D262CEB-A230-4796-AB8D-346E73C9D896}" dt="2026-02-02T06:19:22.805" v="5" actId="2710"/>
          <ac:spMkLst>
            <pc:docMk/>
            <pc:sldMk cId="202216830" sldId="1295"/>
            <ac:spMk id="38" creationId="{01E865DF-7671-5C00-D132-127A4E31170C}"/>
          </ac:spMkLst>
        </pc:spChg>
      </pc:sldChg>
      <pc:sldChg chg="modSp mod">
        <pc:chgData name="Elanie Ademokun" userId="92673a46-b2c2-4798-a221-0f01a7f59920" providerId="ADAL" clId="{5D262CEB-A230-4796-AB8D-346E73C9D896}" dt="2026-02-02T12:01:55.785" v="99" actId="14100"/>
        <pc:sldMkLst>
          <pc:docMk/>
          <pc:sldMk cId="3919700126" sldId="1298"/>
        </pc:sldMkLst>
        <pc:spChg chg="mod">
          <ac:chgData name="Elanie Ademokun" userId="92673a46-b2c2-4798-a221-0f01a7f59920" providerId="ADAL" clId="{5D262CEB-A230-4796-AB8D-346E73C9D896}" dt="2026-02-02T12:01:55.785" v="99" actId="14100"/>
          <ac:spMkLst>
            <pc:docMk/>
            <pc:sldMk cId="3919700126" sldId="1298"/>
            <ac:spMk id="3" creationId="{D94229E1-4A43-3089-A99E-E2B514B0F94A}"/>
          </ac:spMkLst>
        </pc:spChg>
      </pc:sldChg>
      <pc:sldChg chg="modSp mod">
        <pc:chgData name="Elanie Ademokun" userId="92673a46-b2c2-4798-a221-0f01a7f59920" providerId="ADAL" clId="{5D262CEB-A230-4796-AB8D-346E73C9D896}" dt="2026-02-02T12:02:20.364" v="103" actId="14100"/>
        <pc:sldMkLst>
          <pc:docMk/>
          <pc:sldMk cId="1813403787" sldId="1299"/>
        </pc:sldMkLst>
        <pc:spChg chg="mod">
          <ac:chgData name="Elanie Ademokun" userId="92673a46-b2c2-4798-a221-0f01a7f59920" providerId="ADAL" clId="{5D262CEB-A230-4796-AB8D-346E73C9D896}" dt="2026-02-02T12:02:20.364" v="103" actId="14100"/>
          <ac:spMkLst>
            <pc:docMk/>
            <pc:sldMk cId="1813403787" sldId="1299"/>
            <ac:spMk id="3" creationId="{A370A093-4121-F7C1-19F8-8B8BCDF84982}"/>
          </ac:spMkLst>
        </pc:spChg>
      </pc:sldChg>
      <pc:sldChg chg="modSp mod">
        <pc:chgData name="Elanie Ademokun" userId="92673a46-b2c2-4798-a221-0f01a7f59920" providerId="ADAL" clId="{5D262CEB-A230-4796-AB8D-346E73C9D896}" dt="2026-02-02T12:02:31.990" v="105" actId="14100"/>
        <pc:sldMkLst>
          <pc:docMk/>
          <pc:sldMk cId="3801891964" sldId="1300"/>
        </pc:sldMkLst>
        <pc:spChg chg="mod">
          <ac:chgData name="Elanie Ademokun" userId="92673a46-b2c2-4798-a221-0f01a7f59920" providerId="ADAL" clId="{5D262CEB-A230-4796-AB8D-346E73C9D896}" dt="2026-02-02T12:02:31.990" v="105" actId="14100"/>
          <ac:spMkLst>
            <pc:docMk/>
            <pc:sldMk cId="3801891964" sldId="1300"/>
            <ac:spMk id="3" creationId="{3EDF7C09-AFF1-FAF6-1778-C85B5CB6A3AE}"/>
          </ac:spMkLst>
        </pc:spChg>
      </pc:sldChg>
      <pc:sldChg chg="modSp mod">
        <pc:chgData name="Elanie Ademokun" userId="92673a46-b2c2-4798-a221-0f01a7f59920" providerId="ADAL" clId="{5D262CEB-A230-4796-AB8D-346E73C9D896}" dt="2026-02-02T12:03:08.240" v="111" actId="1076"/>
        <pc:sldMkLst>
          <pc:docMk/>
          <pc:sldMk cId="3066385059" sldId="1302"/>
        </pc:sldMkLst>
        <pc:spChg chg="mod">
          <ac:chgData name="Elanie Ademokun" userId="92673a46-b2c2-4798-a221-0f01a7f59920" providerId="ADAL" clId="{5D262CEB-A230-4796-AB8D-346E73C9D896}" dt="2026-02-02T12:02:44.416" v="107" actId="2710"/>
          <ac:spMkLst>
            <pc:docMk/>
            <pc:sldMk cId="3066385059" sldId="1302"/>
            <ac:spMk id="3" creationId="{6F7D2038-D6AB-F8D1-3496-4ED4CEEFDACC}"/>
          </ac:spMkLst>
        </pc:spChg>
        <pc:picChg chg="mod">
          <ac:chgData name="Elanie Ademokun" userId="92673a46-b2c2-4798-a221-0f01a7f59920" providerId="ADAL" clId="{5D262CEB-A230-4796-AB8D-346E73C9D896}" dt="2026-02-02T12:03:08.240" v="111" actId="1076"/>
          <ac:picMkLst>
            <pc:docMk/>
            <pc:sldMk cId="3066385059" sldId="1302"/>
            <ac:picMk id="8" creationId="{308D9B56-9BD1-9024-FDB6-1F4C1BE617E6}"/>
          </ac:picMkLst>
        </pc:picChg>
      </pc:sldChg>
      <pc:sldChg chg="delSp modSp mod">
        <pc:chgData name="Elanie Ademokun" userId="92673a46-b2c2-4798-a221-0f01a7f59920" providerId="ADAL" clId="{5D262CEB-A230-4796-AB8D-346E73C9D896}" dt="2026-02-02T12:03:00.540" v="110" actId="478"/>
        <pc:sldMkLst>
          <pc:docMk/>
          <pc:sldMk cId="2176455906" sldId="1303"/>
        </pc:sldMkLst>
        <pc:spChg chg="mod">
          <ac:chgData name="Elanie Ademokun" userId="92673a46-b2c2-4798-a221-0f01a7f59920" providerId="ADAL" clId="{5D262CEB-A230-4796-AB8D-346E73C9D896}" dt="2026-02-02T12:02:53.850" v="109" actId="14100"/>
          <ac:spMkLst>
            <pc:docMk/>
            <pc:sldMk cId="2176455906" sldId="1303"/>
            <ac:spMk id="3" creationId="{AF3F7E98-C31C-231B-1075-B54524F1AEC7}"/>
          </ac:spMkLst>
        </pc:spChg>
        <pc:picChg chg="del">
          <ac:chgData name="Elanie Ademokun" userId="92673a46-b2c2-4798-a221-0f01a7f59920" providerId="ADAL" clId="{5D262CEB-A230-4796-AB8D-346E73C9D896}" dt="2026-02-02T12:03:00.540" v="110" actId="478"/>
          <ac:picMkLst>
            <pc:docMk/>
            <pc:sldMk cId="2176455906" sldId="1303"/>
            <ac:picMk id="6" creationId="{A8E0B025-17DD-E2B5-E216-F1C3005C7B3F}"/>
          </ac:picMkLst>
        </pc:picChg>
      </pc:sldChg>
      <pc:sldChg chg="modSp mod">
        <pc:chgData name="Elanie Ademokun" userId="92673a46-b2c2-4798-a221-0f01a7f59920" providerId="ADAL" clId="{5D262CEB-A230-4796-AB8D-346E73C9D896}" dt="2026-02-02T12:04:24.164" v="117" actId="1076"/>
        <pc:sldMkLst>
          <pc:docMk/>
          <pc:sldMk cId="1745617420" sldId="1306"/>
        </pc:sldMkLst>
        <pc:picChg chg="mod">
          <ac:chgData name="Elanie Ademokun" userId="92673a46-b2c2-4798-a221-0f01a7f59920" providerId="ADAL" clId="{5D262CEB-A230-4796-AB8D-346E73C9D896}" dt="2026-02-02T12:04:24.164" v="117" actId="1076"/>
          <ac:picMkLst>
            <pc:docMk/>
            <pc:sldMk cId="1745617420" sldId="1306"/>
            <ac:picMk id="4" creationId="{37743B6C-FCBF-6264-764E-B803CAB61E39}"/>
          </ac:picMkLst>
        </pc:picChg>
      </pc:sldChg>
      <pc:sldChg chg="modSp mod">
        <pc:chgData name="Elanie Ademokun" userId="92673a46-b2c2-4798-a221-0f01a7f59920" providerId="ADAL" clId="{5D262CEB-A230-4796-AB8D-346E73C9D896}" dt="2026-02-02T12:16:24.652" v="594" actId="2711"/>
        <pc:sldMkLst>
          <pc:docMk/>
          <pc:sldMk cId="777238289" sldId="1308"/>
        </pc:sldMkLst>
        <pc:spChg chg="mod">
          <ac:chgData name="Elanie Ademokun" userId="92673a46-b2c2-4798-a221-0f01a7f59920" providerId="ADAL" clId="{5D262CEB-A230-4796-AB8D-346E73C9D896}" dt="2026-02-02T12:16:24.652" v="594" actId="2711"/>
          <ac:spMkLst>
            <pc:docMk/>
            <pc:sldMk cId="777238289" sldId="1308"/>
            <ac:spMk id="32" creationId="{397E944F-D24D-8F70-19D1-2FE96AF6C122}"/>
          </ac:spMkLst>
        </pc:spChg>
      </pc:sldChg>
      <pc:sldChg chg="modSp mod">
        <pc:chgData name="Elanie Ademokun" userId="92673a46-b2c2-4798-a221-0f01a7f59920" providerId="ADAL" clId="{5D262CEB-A230-4796-AB8D-346E73C9D896}" dt="2026-02-02T12:16:16.834" v="592" actId="2711"/>
        <pc:sldMkLst>
          <pc:docMk/>
          <pc:sldMk cId="3251421286" sldId="1310"/>
        </pc:sldMkLst>
        <pc:spChg chg="mod">
          <ac:chgData name="Elanie Ademokun" userId="92673a46-b2c2-4798-a221-0f01a7f59920" providerId="ADAL" clId="{5D262CEB-A230-4796-AB8D-346E73C9D896}" dt="2026-02-02T12:16:16.834" v="592" actId="2711"/>
          <ac:spMkLst>
            <pc:docMk/>
            <pc:sldMk cId="3251421286" sldId="1310"/>
            <ac:spMk id="32" creationId="{42D7B417-A9F1-0811-3D3A-0668426D5DBF}"/>
          </ac:spMkLst>
        </pc:spChg>
      </pc:sldChg>
      <pc:sldChg chg="modSp mod">
        <pc:chgData name="Elanie Ademokun" userId="92673a46-b2c2-4798-a221-0f01a7f59920" providerId="ADAL" clId="{5D262CEB-A230-4796-AB8D-346E73C9D896}" dt="2026-02-02T12:16:08.560" v="590" actId="113"/>
        <pc:sldMkLst>
          <pc:docMk/>
          <pc:sldMk cId="2324749328" sldId="1311"/>
        </pc:sldMkLst>
        <pc:spChg chg="mod">
          <ac:chgData name="Elanie Ademokun" userId="92673a46-b2c2-4798-a221-0f01a7f59920" providerId="ADAL" clId="{5D262CEB-A230-4796-AB8D-346E73C9D896}" dt="2026-02-02T12:16:08.560" v="590" actId="113"/>
          <ac:spMkLst>
            <pc:docMk/>
            <pc:sldMk cId="2324749328" sldId="1311"/>
            <ac:spMk id="32" creationId="{6259D4A8-FA63-0589-3EA1-3D9230699323}"/>
          </ac:spMkLst>
        </pc:spChg>
      </pc:sldChg>
      <pc:sldChg chg="modSp mod">
        <pc:chgData name="Elanie Ademokun" userId="92673a46-b2c2-4798-a221-0f01a7f59920" providerId="ADAL" clId="{5D262CEB-A230-4796-AB8D-346E73C9D896}" dt="2026-02-02T12:07:32.968" v="148" actId="1076"/>
        <pc:sldMkLst>
          <pc:docMk/>
          <pc:sldMk cId="1863011056" sldId="1313"/>
        </pc:sldMkLst>
        <pc:spChg chg="mod">
          <ac:chgData name="Elanie Ademokun" userId="92673a46-b2c2-4798-a221-0f01a7f59920" providerId="ADAL" clId="{5D262CEB-A230-4796-AB8D-346E73C9D896}" dt="2026-02-02T12:07:32.968" v="148" actId="1076"/>
          <ac:spMkLst>
            <pc:docMk/>
            <pc:sldMk cId="1863011056" sldId="1313"/>
            <ac:spMk id="5" creationId="{25BF79D2-0ADD-0DBE-CC79-AEF709A88018}"/>
          </ac:spMkLst>
        </pc:spChg>
        <pc:spChg chg="mod">
          <ac:chgData name="Elanie Ademokun" userId="92673a46-b2c2-4798-a221-0f01a7f59920" providerId="ADAL" clId="{5D262CEB-A230-4796-AB8D-346E73C9D896}" dt="2026-02-02T12:07:27.392" v="147" actId="1076"/>
          <ac:spMkLst>
            <pc:docMk/>
            <pc:sldMk cId="1863011056" sldId="1313"/>
            <ac:spMk id="8" creationId="{7DF07A12-E337-699A-B2E9-C386B218CC2F}"/>
          </ac:spMkLst>
        </pc:spChg>
      </pc:sldChg>
      <pc:sldChg chg="modSp mod">
        <pc:chgData name="Elanie Ademokun" userId="92673a46-b2c2-4798-a221-0f01a7f59920" providerId="ADAL" clId="{5D262CEB-A230-4796-AB8D-346E73C9D896}" dt="2026-02-02T12:06:54.642" v="143" actId="113"/>
        <pc:sldMkLst>
          <pc:docMk/>
          <pc:sldMk cId="470106289" sldId="1323"/>
        </pc:sldMkLst>
        <pc:spChg chg="mod">
          <ac:chgData name="Elanie Ademokun" userId="92673a46-b2c2-4798-a221-0f01a7f59920" providerId="ADAL" clId="{5D262CEB-A230-4796-AB8D-346E73C9D896}" dt="2026-02-02T12:06:49.523" v="142" actId="2711"/>
          <ac:spMkLst>
            <pc:docMk/>
            <pc:sldMk cId="470106289" sldId="1323"/>
            <ac:spMk id="5" creationId="{693F6678-71EA-0F01-DF87-7CF0111837A6}"/>
          </ac:spMkLst>
        </pc:spChg>
        <pc:spChg chg="mod">
          <ac:chgData name="Elanie Ademokun" userId="92673a46-b2c2-4798-a221-0f01a7f59920" providerId="ADAL" clId="{5D262CEB-A230-4796-AB8D-346E73C9D896}" dt="2026-02-02T12:06:54.642" v="143" actId="113"/>
          <ac:spMkLst>
            <pc:docMk/>
            <pc:sldMk cId="470106289" sldId="1323"/>
            <ac:spMk id="8" creationId="{3968FC90-D02C-5FC7-C377-ECE3A50418C2}"/>
          </ac:spMkLst>
        </pc:spChg>
      </pc:sldChg>
      <pc:sldChg chg="delSp modSp mod">
        <pc:chgData name="Elanie Ademokun" userId="92673a46-b2c2-4798-a221-0f01a7f59920" providerId="ADAL" clId="{5D262CEB-A230-4796-AB8D-346E73C9D896}" dt="2026-02-02T12:16:33.636" v="596" actId="113"/>
        <pc:sldMkLst>
          <pc:docMk/>
          <pc:sldMk cId="1713437794" sldId="1330"/>
        </pc:sldMkLst>
        <pc:spChg chg="mod">
          <ac:chgData name="Elanie Ademokun" userId="92673a46-b2c2-4798-a221-0f01a7f59920" providerId="ADAL" clId="{5D262CEB-A230-4796-AB8D-346E73C9D896}" dt="2026-02-02T12:16:33.636" v="596" actId="113"/>
          <ac:spMkLst>
            <pc:docMk/>
            <pc:sldMk cId="1713437794" sldId="1330"/>
            <ac:spMk id="32" creationId="{123425A0-446A-6607-244E-29E967938C8C}"/>
          </ac:spMkLst>
        </pc:spChg>
        <pc:picChg chg="del">
          <ac:chgData name="Elanie Ademokun" userId="92673a46-b2c2-4798-a221-0f01a7f59920" providerId="ADAL" clId="{5D262CEB-A230-4796-AB8D-346E73C9D896}" dt="2026-02-02T12:04:36.089" v="119" actId="478"/>
          <ac:picMkLst>
            <pc:docMk/>
            <pc:sldMk cId="1713437794" sldId="1330"/>
            <ac:picMk id="2" creationId="{287CB02D-CA15-BCD6-EF70-20731F98B76A}"/>
          </ac:picMkLst>
        </pc:picChg>
      </pc:sldChg>
      <pc:sldChg chg="delSp modSp mod">
        <pc:chgData name="Elanie Ademokun" userId="92673a46-b2c2-4798-a221-0f01a7f59920" providerId="ADAL" clId="{5D262CEB-A230-4796-AB8D-346E73C9D896}" dt="2026-02-02T12:15:32.449" v="566" actId="14100"/>
        <pc:sldMkLst>
          <pc:docMk/>
          <pc:sldMk cId="826942189" sldId="1340"/>
        </pc:sldMkLst>
        <pc:spChg chg="mod">
          <ac:chgData name="Elanie Ademokun" userId="92673a46-b2c2-4798-a221-0f01a7f59920" providerId="ADAL" clId="{5D262CEB-A230-4796-AB8D-346E73C9D896}" dt="2026-02-02T12:15:32.449" v="566" actId="14100"/>
          <ac:spMkLst>
            <pc:docMk/>
            <pc:sldMk cId="826942189" sldId="1340"/>
            <ac:spMk id="2" creationId="{FC076952-ACC5-0302-514B-98AC2FBA2815}"/>
          </ac:spMkLst>
        </pc:spChg>
        <pc:spChg chg="mod">
          <ac:chgData name="Elanie Ademokun" userId="92673a46-b2c2-4798-a221-0f01a7f59920" providerId="ADAL" clId="{5D262CEB-A230-4796-AB8D-346E73C9D896}" dt="2026-02-02T12:08:07.862" v="157" actId="1076"/>
          <ac:spMkLst>
            <pc:docMk/>
            <pc:sldMk cId="826942189" sldId="1340"/>
            <ac:spMk id="4" creationId="{403E10E1-3609-3FCC-0ED5-2E2F1893E018}"/>
          </ac:spMkLst>
        </pc:spChg>
        <pc:picChg chg="del">
          <ac:chgData name="Elanie Ademokun" userId="92673a46-b2c2-4798-a221-0f01a7f59920" providerId="ADAL" clId="{5D262CEB-A230-4796-AB8D-346E73C9D896}" dt="2026-02-02T12:07:58.591" v="154" actId="478"/>
          <ac:picMkLst>
            <pc:docMk/>
            <pc:sldMk cId="826942189" sldId="1340"/>
            <ac:picMk id="8" creationId="{9B5E831B-10D6-BA2C-DA2A-82D27DC40771}"/>
          </ac:picMkLst>
        </pc:picChg>
        <pc:picChg chg="del">
          <ac:chgData name="Elanie Ademokun" userId="92673a46-b2c2-4798-a221-0f01a7f59920" providerId="ADAL" clId="{5D262CEB-A230-4796-AB8D-346E73C9D896}" dt="2026-02-02T12:07:51.682" v="151" actId="478"/>
          <ac:picMkLst>
            <pc:docMk/>
            <pc:sldMk cId="826942189" sldId="1340"/>
            <ac:picMk id="9" creationId="{001D06F9-F9D3-64A2-C046-C901D0BA23E6}"/>
          </ac:picMkLst>
        </pc:picChg>
        <pc:picChg chg="del">
          <ac:chgData name="Elanie Ademokun" userId="92673a46-b2c2-4798-a221-0f01a7f59920" providerId="ADAL" clId="{5D262CEB-A230-4796-AB8D-346E73C9D896}" dt="2026-02-02T12:08:01.759" v="156" actId="478"/>
          <ac:picMkLst>
            <pc:docMk/>
            <pc:sldMk cId="826942189" sldId="1340"/>
            <ac:picMk id="10" creationId="{81A34BA2-017D-9860-91B1-F72524B4B462}"/>
          </ac:picMkLst>
        </pc:picChg>
        <pc:picChg chg="del">
          <ac:chgData name="Elanie Ademokun" userId="92673a46-b2c2-4798-a221-0f01a7f59920" providerId="ADAL" clId="{5D262CEB-A230-4796-AB8D-346E73C9D896}" dt="2026-02-02T12:07:56.633" v="153" actId="478"/>
          <ac:picMkLst>
            <pc:docMk/>
            <pc:sldMk cId="826942189" sldId="1340"/>
            <ac:picMk id="11" creationId="{3B7260EC-381B-432A-536B-08B0289A23B7}"/>
          </ac:picMkLst>
        </pc:picChg>
        <pc:picChg chg="del">
          <ac:chgData name="Elanie Ademokun" userId="92673a46-b2c2-4798-a221-0f01a7f59920" providerId="ADAL" clId="{5D262CEB-A230-4796-AB8D-346E73C9D896}" dt="2026-02-02T12:07:54.220" v="152" actId="478"/>
          <ac:picMkLst>
            <pc:docMk/>
            <pc:sldMk cId="826942189" sldId="1340"/>
            <ac:picMk id="12" creationId="{F4BA482E-AD64-72E0-9F61-3AF96F57666B}"/>
          </ac:picMkLst>
        </pc:picChg>
        <pc:picChg chg="del">
          <ac:chgData name="Elanie Ademokun" userId="92673a46-b2c2-4798-a221-0f01a7f59920" providerId="ADAL" clId="{5D262CEB-A230-4796-AB8D-346E73C9D896}" dt="2026-02-02T12:08:00.078" v="155" actId="478"/>
          <ac:picMkLst>
            <pc:docMk/>
            <pc:sldMk cId="826942189" sldId="1340"/>
            <ac:picMk id="13" creationId="{FAA2D387-AA50-A99A-F713-51659A691DFD}"/>
          </ac:picMkLst>
        </pc:picChg>
        <pc:picChg chg="mod">
          <ac:chgData name="Elanie Ademokun" userId="92673a46-b2c2-4798-a221-0f01a7f59920" providerId="ADAL" clId="{5D262CEB-A230-4796-AB8D-346E73C9D896}" dt="2026-02-02T12:08:11.665" v="158" actId="1076"/>
          <ac:picMkLst>
            <pc:docMk/>
            <pc:sldMk cId="826942189" sldId="1340"/>
            <ac:picMk id="14" creationId="{7AEF3C15-0C3F-090F-F6A5-6A5ADD65A9BE}"/>
          </ac:picMkLst>
        </pc:picChg>
        <pc:picChg chg="mod">
          <ac:chgData name="Elanie Ademokun" userId="92673a46-b2c2-4798-a221-0f01a7f59920" providerId="ADAL" clId="{5D262CEB-A230-4796-AB8D-346E73C9D896}" dt="2026-02-02T12:08:17.778" v="160" actId="1076"/>
          <ac:picMkLst>
            <pc:docMk/>
            <pc:sldMk cId="826942189" sldId="1340"/>
            <ac:picMk id="16" creationId="{7486E3CC-4AB8-E6F6-AAEF-E341F9EE4470}"/>
          </ac:picMkLst>
        </pc:picChg>
        <pc:picChg chg="mod">
          <ac:chgData name="Elanie Ademokun" userId="92673a46-b2c2-4798-a221-0f01a7f59920" providerId="ADAL" clId="{5D262CEB-A230-4796-AB8D-346E73C9D896}" dt="2026-02-02T12:08:13.731" v="159" actId="1076"/>
          <ac:picMkLst>
            <pc:docMk/>
            <pc:sldMk cId="826942189" sldId="1340"/>
            <ac:picMk id="18" creationId="{3CCD95B4-E43B-C622-1668-46BD7D7FDCCC}"/>
          </ac:picMkLst>
        </pc:picChg>
      </pc:sldChg>
      <pc:sldChg chg="modSp mod">
        <pc:chgData name="Elanie Ademokun" userId="92673a46-b2c2-4798-a221-0f01a7f59920" providerId="ADAL" clId="{5D262CEB-A230-4796-AB8D-346E73C9D896}" dt="2026-02-02T12:15:18.464" v="539" actId="2711"/>
        <pc:sldMkLst>
          <pc:docMk/>
          <pc:sldMk cId="3756624564" sldId="1341"/>
        </pc:sldMkLst>
        <pc:spChg chg="mod">
          <ac:chgData name="Elanie Ademokun" userId="92673a46-b2c2-4798-a221-0f01a7f59920" providerId="ADAL" clId="{5D262CEB-A230-4796-AB8D-346E73C9D896}" dt="2026-02-02T12:15:18.464" v="539" actId="2711"/>
          <ac:spMkLst>
            <pc:docMk/>
            <pc:sldMk cId="3756624564" sldId="1341"/>
            <ac:spMk id="2" creationId="{E61C9E06-07E4-F3FC-79A6-49655BA75140}"/>
          </ac:spMkLst>
        </pc:spChg>
        <pc:spChg chg="mod">
          <ac:chgData name="Elanie Ademokun" userId="92673a46-b2c2-4798-a221-0f01a7f59920" providerId="ADAL" clId="{5D262CEB-A230-4796-AB8D-346E73C9D896}" dt="2026-02-02T12:08:48.902" v="193" actId="20577"/>
          <ac:spMkLst>
            <pc:docMk/>
            <pc:sldMk cId="3756624564" sldId="1341"/>
            <ac:spMk id="4" creationId="{F706DAF1-4146-9DF1-1686-77A9CC6D8E92}"/>
          </ac:spMkLst>
        </pc:spChg>
        <pc:spChg chg="mod">
          <ac:chgData name="Elanie Ademokun" userId="92673a46-b2c2-4798-a221-0f01a7f59920" providerId="ADAL" clId="{5D262CEB-A230-4796-AB8D-346E73C9D896}" dt="2026-02-02T12:08:44.587" v="188" actId="6549"/>
          <ac:spMkLst>
            <pc:docMk/>
            <pc:sldMk cId="3756624564" sldId="1341"/>
            <ac:spMk id="14" creationId="{3D92A61C-A1CA-2A5E-5E03-FFAD1CD034F5}"/>
          </ac:spMkLst>
        </pc:spChg>
      </pc:sldChg>
      <pc:sldChg chg="modSp mod">
        <pc:chgData name="Elanie Ademokun" userId="92673a46-b2c2-4798-a221-0f01a7f59920" providerId="ADAL" clId="{5D262CEB-A230-4796-AB8D-346E73C9D896}" dt="2026-02-02T12:15:09.727" v="537" actId="2711"/>
        <pc:sldMkLst>
          <pc:docMk/>
          <pc:sldMk cId="3797485568" sldId="1342"/>
        </pc:sldMkLst>
        <pc:spChg chg="mod">
          <ac:chgData name="Elanie Ademokun" userId="92673a46-b2c2-4798-a221-0f01a7f59920" providerId="ADAL" clId="{5D262CEB-A230-4796-AB8D-346E73C9D896}" dt="2026-02-02T12:15:09.727" v="537" actId="2711"/>
          <ac:spMkLst>
            <pc:docMk/>
            <pc:sldMk cId="3797485568" sldId="1342"/>
            <ac:spMk id="2" creationId="{6C6D4FCA-4899-BF4E-B920-C40C414964AD}"/>
          </ac:spMkLst>
        </pc:spChg>
        <pc:spChg chg="mod">
          <ac:chgData name="Elanie Ademokun" userId="92673a46-b2c2-4798-a221-0f01a7f59920" providerId="ADAL" clId="{5D262CEB-A230-4796-AB8D-346E73C9D896}" dt="2026-02-02T12:09:21.106" v="212" actId="1076"/>
          <ac:spMkLst>
            <pc:docMk/>
            <pc:sldMk cId="3797485568" sldId="1342"/>
            <ac:spMk id="4" creationId="{9C0C8C57-1B65-970B-7ABC-7214466F5982}"/>
          </ac:spMkLst>
        </pc:spChg>
      </pc:sldChg>
      <pc:sldChg chg="modSp mod">
        <pc:chgData name="Elanie Ademokun" userId="92673a46-b2c2-4798-a221-0f01a7f59920" providerId="ADAL" clId="{5D262CEB-A230-4796-AB8D-346E73C9D896}" dt="2026-02-02T12:15:02.679" v="535" actId="2711"/>
        <pc:sldMkLst>
          <pc:docMk/>
          <pc:sldMk cId="295104209" sldId="1343"/>
        </pc:sldMkLst>
        <pc:spChg chg="mod">
          <ac:chgData name="Elanie Ademokun" userId="92673a46-b2c2-4798-a221-0f01a7f59920" providerId="ADAL" clId="{5D262CEB-A230-4796-AB8D-346E73C9D896}" dt="2026-02-02T12:15:02.679" v="535" actId="2711"/>
          <ac:spMkLst>
            <pc:docMk/>
            <pc:sldMk cId="295104209" sldId="1343"/>
            <ac:spMk id="2" creationId="{7F62D735-E579-328A-96A5-0E08FDC5E793}"/>
          </ac:spMkLst>
        </pc:spChg>
      </pc:sldChg>
      <pc:sldChg chg="modSp mod">
        <pc:chgData name="Elanie Ademokun" userId="92673a46-b2c2-4798-a221-0f01a7f59920" providerId="ADAL" clId="{5D262CEB-A230-4796-AB8D-346E73C9D896}" dt="2026-02-02T12:14:49.211" v="533" actId="2711"/>
        <pc:sldMkLst>
          <pc:docMk/>
          <pc:sldMk cId="3665552996" sldId="1344"/>
        </pc:sldMkLst>
        <pc:spChg chg="mod">
          <ac:chgData name="Elanie Ademokun" userId="92673a46-b2c2-4798-a221-0f01a7f59920" providerId="ADAL" clId="{5D262CEB-A230-4796-AB8D-346E73C9D896}" dt="2026-02-02T12:14:49.211" v="533" actId="2711"/>
          <ac:spMkLst>
            <pc:docMk/>
            <pc:sldMk cId="3665552996" sldId="1344"/>
            <ac:spMk id="2" creationId="{5CA293B3-49D3-676F-C840-6B38ADA9C9E7}"/>
          </ac:spMkLst>
        </pc:spChg>
        <pc:spChg chg="mod">
          <ac:chgData name="Elanie Ademokun" userId="92673a46-b2c2-4798-a221-0f01a7f59920" providerId="ADAL" clId="{5D262CEB-A230-4796-AB8D-346E73C9D896}" dt="2026-02-02T12:10:00.329" v="311" actId="20577"/>
          <ac:spMkLst>
            <pc:docMk/>
            <pc:sldMk cId="3665552996" sldId="1344"/>
            <ac:spMk id="4" creationId="{0FFD51BC-CF39-75CB-C9BA-CE31E834E7B6}"/>
          </ac:spMkLst>
        </pc:spChg>
      </pc:sldChg>
      <pc:sldChg chg="delSp mod">
        <pc:chgData name="Elanie Ademokun" userId="92673a46-b2c2-4798-a221-0f01a7f59920" providerId="ADAL" clId="{5D262CEB-A230-4796-AB8D-346E73C9D896}" dt="2026-02-02T12:05:03.271" v="141" actId="478"/>
        <pc:sldMkLst>
          <pc:docMk/>
          <pc:sldMk cId="1815655201" sldId="1345"/>
        </pc:sldMkLst>
        <pc:grpChg chg="del">
          <ac:chgData name="Elanie Ademokun" userId="92673a46-b2c2-4798-a221-0f01a7f59920" providerId="ADAL" clId="{5D262CEB-A230-4796-AB8D-346E73C9D896}" dt="2026-02-02T12:05:03.271" v="141" actId="478"/>
          <ac:grpSpMkLst>
            <pc:docMk/>
            <pc:sldMk cId="1815655201" sldId="1345"/>
            <ac:grpSpMk id="2" creationId="{7E70EF66-8BF2-0582-DA18-E8076230A3FB}"/>
          </ac:grpSpMkLst>
        </pc:grpChg>
      </pc:sldChg>
      <pc:sldChg chg="addSp modSp del mod">
        <pc:chgData name="Elanie Ademokun" userId="92673a46-b2c2-4798-a221-0f01a7f59920" providerId="ADAL" clId="{5D262CEB-A230-4796-AB8D-346E73C9D896}" dt="2026-02-03T05:23:08.740" v="703" actId="47"/>
        <pc:sldMkLst>
          <pc:docMk/>
          <pc:sldMk cId="1234023709" sldId="1347"/>
        </pc:sldMkLst>
        <pc:picChg chg="mod">
          <ac:chgData name="Elanie Ademokun" userId="92673a46-b2c2-4798-a221-0f01a7f59920" providerId="ADAL" clId="{5D262CEB-A230-4796-AB8D-346E73C9D896}" dt="2026-02-02T11:48:46.488" v="40" actId="1038"/>
          <ac:picMkLst>
            <pc:docMk/>
            <pc:sldMk cId="1234023709" sldId="1347"/>
            <ac:picMk id="2" creationId="{DDBAA4EE-8050-2CDD-C3E9-C67E46DE8A71}"/>
          </ac:picMkLst>
        </pc:picChg>
        <pc:picChg chg="add mod">
          <ac:chgData name="Elanie Ademokun" userId="92673a46-b2c2-4798-a221-0f01a7f59920" providerId="ADAL" clId="{5D262CEB-A230-4796-AB8D-346E73C9D896}" dt="2026-02-02T11:49:55.435" v="45" actId="207"/>
          <ac:picMkLst>
            <pc:docMk/>
            <pc:sldMk cId="1234023709" sldId="1347"/>
            <ac:picMk id="5" creationId="{8B3A7040-F28D-F848-364C-FF589C29DD11}"/>
          </ac:picMkLst>
        </pc:picChg>
        <pc:cxnChg chg="mod">
          <ac:chgData name="Elanie Ademokun" userId="92673a46-b2c2-4798-a221-0f01a7f59920" providerId="ADAL" clId="{5D262CEB-A230-4796-AB8D-346E73C9D896}" dt="2026-02-02T11:49:20.359" v="42" actId="208"/>
          <ac:cxnSpMkLst>
            <pc:docMk/>
            <pc:sldMk cId="1234023709" sldId="1347"/>
            <ac:cxnSpMk id="19" creationId="{37246458-A049-3394-8EEB-0A43299D6F61}"/>
          </ac:cxnSpMkLst>
        </pc:cxnChg>
        <pc:cxnChg chg="mod">
          <ac:chgData name="Elanie Ademokun" userId="92673a46-b2c2-4798-a221-0f01a7f59920" providerId="ADAL" clId="{5D262CEB-A230-4796-AB8D-346E73C9D896}" dt="2026-02-02T11:49:20.359" v="42" actId="208"/>
          <ac:cxnSpMkLst>
            <pc:docMk/>
            <pc:sldMk cId="1234023709" sldId="1347"/>
            <ac:cxnSpMk id="21" creationId="{947364DD-EAD5-3912-8292-AD29B813896E}"/>
          </ac:cxnSpMkLst>
        </pc:cxnChg>
        <pc:cxnChg chg="mod">
          <ac:chgData name="Elanie Ademokun" userId="92673a46-b2c2-4798-a221-0f01a7f59920" providerId="ADAL" clId="{5D262CEB-A230-4796-AB8D-346E73C9D896}" dt="2026-02-02T11:49:20.359" v="42" actId="208"/>
          <ac:cxnSpMkLst>
            <pc:docMk/>
            <pc:sldMk cId="1234023709" sldId="1347"/>
            <ac:cxnSpMk id="22" creationId="{B70FD56A-646E-AE95-12F7-AD4B272ED43C}"/>
          </ac:cxnSpMkLst>
        </pc:cxnChg>
        <pc:cxnChg chg="mod">
          <ac:chgData name="Elanie Ademokun" userId="92673a46-b2c2-4798-a221-0f01a7f59920" providerId="ADAL" clId="{5D262CEB-A230-4796-AB8D-346E73C9D896}" dt="2026-02-02T11:49:20.359" v="42" actId="208"/>
          <ac:cxnSpMkLst>
            <pc:docMk/>
            <pc:sldMk cId="1234023709" sldId="1347"/>
            <ac:cxnSpMk id="23" creationId="{A1E7E9FD-6E66-702F-15EE-5DF63A866189}"/>
          </ac:cxnSpMkLst>
        </pc:cxnChg>
        <pc:cxnChg chg="mod">
          <ac:chgData name="Elanie Ademokun" userId="92673a46-b2c2-4798-a221-0f01a7f59920" providerId="ADAL" clId="{5D262CEB-A230-4796-AB8D-346E73C9D896}" dt="2026-02-02T11:49:20.359" v="42" actId="208"/>
          <ac:cxnSpMkLst>
            <pc:docMk/>
            <pc:sldMk cId="1234023709" sldId="1347"/>
            <ac:cxnSpMk id="24" creationId="{4DB2E0D2-BC13-DCF2-04A4-FFF732A99580}"/>
          </ac:cxnSpMkLst>
        </pc:cxnChg>
        <pc:cxnChg chg="mod">
          <ac:chgData name="Elanie Ademokun" userId="92673a46-b2c2-4798-a221-0f01a7f59920" providerId="ADAL" clId="{5D262CEB-A230-4796-AB8D-346E73C9D896}" dt="2026-02-02T11:49:20.359" v="42" actId="208"/>
          <ac:cxnSpMkLst>
            <pc:docMk/>
            <pc:sldMk cId="1234023709" sldId="1347"/>
            <ac:cxnSpMk id="25" creationId="{5263FBB2-2148-ECC0-DF91-88C5F4A011C0}"/>
          </ac:cxnSpMkLst>
        </pc:cxnChg>
      </pc:sldChg>
      <pc:sldChg chg="modSp mod">
        <pc:chgData name="Elanie Ademokun" userId="92673a46-b2c2-4798-a221-0f01a7f59920" providerId="ADAL" clId="{5D262CEB-A230-4796-AB8D-346E73C9D896}" dt="2026-02-02T11:50:09.701" v="47" actId="1036"/>
        <pc:sldMkLst>
          <pc:docMk/>
          <pc:sldMk cId="1104311030" sldId="1349"/>
        </pc:sldMkLst>
        <pc:picChg chg="mod">
          <ac:chgData name="Elanie Ademokun" userId="92673a46-b2c2-4798-a221-0f01a7f59920" providerId="ADAL" clId="{5D262CEB-A230-4796-AB8D-346E73C9D896}" dt="2026-02-02T11:50:09.701" v="47" actId="1036"/>
          <ac:picMkLst>
            <pc:docMk/>
            <pc:sldMk cId="1104311030" sldId="1349"/>
            <ac:picMk id="20" creationId="{C9D802C9-0C2B-1A60-4CAF-43842D7DF5B9}"/>
          </ac:picMkLst>
        </pc:picChg>
      </pc:sldChg>
      <pc:sldChg chg="modSp mod">
        <pc:chgData name="Elanie Ademokun" userId="92673a46-b2c2-4798-a221-0f01a7f59920" providerId="ADAL" clId="{5D262CEB-A230-4796-AB8D-346E73C9D896}" dt="2026-02-02T11:59:19.276" v="80" actId="1036"/>
        <pc:sldMkLst>
          <pc:docMk/>
          <pc:sldMk cId="3163587697" sldId="1350"/>
        </pc:sldMkLst>
        <pc:spChg chg="mod">
          <ac:chgData name="Elanie Ademokun" userId="92673a46-b2c2-4798-a221-0f01a7f59920" providerId="ADAL" clId="{5D262CEB-A230-4796-AB8D-346E73C9D896}" dt="2026-02-02T11:59:14.527" v="77" actId="1036"/>
          <ac:spMkLst>
            <pc:docMk/>
            <pc:sldMk cId="3163587697" sldId="1350"/>
            <ac:spMk id="36" creationId="{8B638F65-94CE-7347-EEA2-8F16C63BC1FC}"/>
          </ac:spMkLst>
        </pc:spChg>
        <pc:spChg chg="mod">
          <ac:chgData name="Elanie Ademokun" userId="92673a46-b2c2-4798-a221-0f01a7f59920" providerId="ADAL" clId="{5D262CEB-A230-4796-AB8D-346E73C9D896}" dt="2026-02-02T11:59:19.276" v="80" actId="1036"/>
          <ac:spMkLst>
            <pc:docMk/>
            <pc:sldMk cId="3163587697" sldId="1350"/>
            <ac:spMk id="37" creationId="{16E23686-AE16-3F6B-79FD-13B9FF2ED693}"/>
          </ac:spMkLst>
        </pc:spChg>
      </pc:sldChg>
      <pc:sldChg chg="delSp mod">
        <pc:chgData name="Elanie Ademokun" userId="92673a46-b2c2-4798-a221-0f01a7f59920" providerId="ADAL" clId="{5D262CEB-A230-4796-AB8D-346E73C9D896}" dt="2026-02-02T12:00:45.756" v="91" actId="478"/>
        <pc:sldMkLst>
          <pc:docMk/>
          <pc:sldMk cId="3950725772" sldId="1351"/>
        </pc:sldMkLst>
        <pc:picChg chg="del">
          <ac:chgData name="Elanie Ademokun" userId="92673a46-b2c2-4798-a221-0f01a7f59920" providerId="ADAL" clId="{5D262CEB-A230-4796-AB8D-346E73C9D896}" dt="2026-02-02T12:00:45.756" v="91" actId="478"/>
          <ac:picMkLst>
            <pc:docMk/>
            <pc:sldMk cId="3950725772" sldId="1351"/>
            <ac:picMk id="3" creationId="{DCA8C5AF-03DF-6579-3B2C-219D7CB53C52}"/>
          </ac:picMkLst>
        </pc:picChg>
      </pc:sldChg>
      <pc:sldChg chg="delSp modSp mod">
        <pc:chgData name="Elanie Ademokun" userId="92673a46-b2c2-4798-a221-0f01a7f59920" providerId="ADAL" clId="{5D262CEB-A230-4796-AB8D-346E73C9D896}" dt="2026-02-02T12:17:14.006" v="600" actId="403"/>
        <pc:sldMkLst>
          <pc:docMk/>
          <pc:sldMk cId="4166716322" sldId="1352"/>
        </pc:sldMkLst>
        <pc:spChg chg="mod">
          <ac:chgData name="Elanie Ademokun" userId="92673a46-b2c2-4798-a221-0f01a7f59920" providerId="ADAL" clId="{5D262CEB-A230-4796-AB8D-346E73C9D896}" dt="2026-02-02T12:17:14.006" v="600" actId="403"/>
          <ac:spMkLst>
            <pc:docMk/>
            <pc:sldMk cId="4166716322" sldId="1352"/>
            <ac:spMk id="24" creationId="{6D4873FE-94A6-6184-813E-9765CE3E9E70}"/>
          </ac:spMkLst>
        </pc:spChg>
        <pc:picChg chg="del">
          <ac:chgData name="Elanie Ademokun" userId="92673a46-b2c2-4798-a221-0f01a7f59920" providerId="ADAL" clId="{5D262CEB-A230-4796-AB8D-346E73C9D896}" dt="2026-02-02T12:01:01.149" v="92" actId="478"/>
          <ac:picMkLst>
            <pc:docMk/>
            <pc:sldMk cId="4166716322" sldId="1352"/>
            <ac:picMk id="23" creationId="{80459887-5C4A-F270-1734-D5ED3FFCFD5E}"/>
          </ac:picMkLst>
        </pc:picChg>
        <pc:picChg chg="mod">
          <ac:chgData name="Elanie Ademokun" userId="92673a46-b2c2-4798-a221-0f01a7f59920" providerId="ADAL" clId="{5D262CEB-A230-4796-AB8D-346E73C9D896}" dt="2026-02-02T12:01:07.120" v="94" actId="14100"/>
          <ac:picMkLst>
            <pc:docMk/>
            <pc:sldMk cId="4166716322" sldId="1352"/>
            <ac:picMk id="26" creationId="{CE7A4056-265F-0738-0125-A7C097D152A6}"/>
          </ac:picMkLst>
        </pc:picChg>
      </pc:sldChg>
      <pc:sldChg chg="modSp mod">
        <pc:chgData name="Elanie Ademokun" userId="92673a46-b2c2-4798-a221-0f01a7f59920" providerId="ADAL" clId="{5D262CEB-A230-4796-AB8D-346E73C9D896}" dt="2026-02-03T05:23:25.916" v="704" actId="1076"/>
        <pc:sldMkLst>
          <pc:docMk/>
          <pc:sldMk cId="3422141935" sldId="1353"/>
        </pc:sldMkLst>
        <pc:spChg chg="mod">
          <ac:chgData name="Elanie Ademokun" userId="92673a46-b2c2-4798-a221-0f01a7f59920" providerId="ADAL" clId="{5D262CEB-A230-4796-AB8D-346E73C9D896}" dt="2026-02-03T05:23:25.916" v="704" actId="1076"/>
          <ac:spMkLst>
            <pc:docMk/>
            <pc:sldMk cId="3422141935" sldId="1353"/>
            <ac:spMk id="11" creationId="{A49F52E0-4139-F817-3B92-41CFFD8BF263}"/>
          </ac:spMkLst>
        </pc:spChg>
      </pc:sldChg>
      <pc:sldChg chg="modSp mod">
        <pc:chgData name="Elanie Ademokun" userId="92673a46-b2c2-4798-a221-0f01a7f59920" providerId="ADAL" clId="{5D262CEB-A230-4796-AB8D-346E73C9D896}" dt="2026-02-03T05:25:00.705" v="774" actId="14100"/>
        <pc:sldMkLst>
          <pc:docMk/>
          <pc:sldMk cId="2594573676" sldId="1354"/>
        </pc:sldMkLst>
        <pc:spChg chg="mod">
          <ac:chgData name="Elanie Ademokun" userId="92673a46-b2c2-4798-a221-0f01a7f59920" providerId="ADAL" clId="{5D262CEB-A230-4796-AB8D-346E73C9D896}" dt="2026-02-03T05:25:00.705" v="774" actId="14100"/>
          <ac:spMkLst>
            <pc:docMk/>
            <pc:sldMk cId="2594573676" sldId="1354"/>
            <ac:spMk id="32" creationId="{61E95904-B604-5CE0-E040-9C3D606B4663}"/>
          </ac:spMkLst>
        </pc:spChg>
      </pc:sldChg>
      <pc:sldChg chg="delSp modSp mod">
        <pc:chgData name="Elanie Ademokun" userId="92673a46-b2c2-4798-a221-0f01a7f59920" providerId="ADAL" clId="{5D262CEB-A230-4796-AB8D-346E73C9D896}" dt="2026-02-03T05:24:34.691" v="730" actId="20577"/>
        <pc:sldMkLst>
          <pc:docMk/>
          <pc:sldMk cId="1263921925" sldId="1355"/>
        </pc:sldMkLst>
        <pc:spChg chg="mod">
          <ac:chgData name="Elanie Ademokun" userId="92673a46-b2c2-4798-a221-0f01a7f59920" providerId="ADAL" clId="{5D262CEB-A230-4796-AB8D-346E73C9D896}" dt="2026-02-03T05:24:34.691" v="730" actId="20577"/>
          <ac:spMkLst>
            <pc:docMk/>
            <pc:sldMk cId="1263921925" sldId="1355"/>
            <ac:spMk id="3" creationId="{A06C7A0E-1F06-7C39-9242-A42CD68E7D68}"/>
          </ac:spMkLst>
        </pc:spChg>
        <pc:picChg chg="del">
          <ac:chgData name="Elanie Ademokun" userId="92673a46-b2c2-4798-a221-0f01a7f59920" providerId="ADAL" clId="{5D262CEB-A230-4796-AB8D-346E73C9D896}" dt="2026-02-02T12:01:31.296" v="95" actId="478"/>
          <ac:picMkLst>
            <pc:docMk/>
            <pc:sldMk cId="1263921925" sldId="1355"/>
            <ac:picMk id="6" creationId="{99D4E507-6F32-D7B8-57B5-59804D4EE776}"/>
          </ac:picMkLst>
        </pc:picChg>
        <pc:picChg chg="mod">
          <ac:chgData name="Elanie Ademokun" userId="92673a46-b2c2-4798-a221-0f01a7f59920" providerId="ADAL" clId="{5D262CEB-A230-4796-AB8D-346E73C9D896}" dt="2026-02-02T12:01:34.416" v="96" actId="1076"/>
          <ac:picMkLst>
            <pc:docMk/>
            <pc:sldMk cId="1263921925" sldId="1355"/>
            <ac:picMk id="12" creationId="{6D3EF1D2-4E32-2B1F-CDFB-B2D41EE34D75}"/>
          </ac:picMkLst>
        </pc:picChg>
      </pc:sldChg>
      <pc:sldChg chg="delSp modSp mod">
        <pc:chgData name="Elanie Ademokun" userId="92673a46-b2c2-4798-a221-0f01a7f59920" providerId="ADAL" clId="{5D262CEB-A230-4796-AB8D-346E73C9D896}" dt="2026-02-02T12:02:06.979" v="101" actId="1076"/>
        <pc:sldMkLst>
          <pc:docMk/>
          <pc:sldMk cId="144813565" sldId="1356"/>
        </pc:sldMkLst>
        <pc:spChg chg="mod">
          <ac:chgData name="Elanie Ademokun" userId="92673a46-b2c2-4798-a221-0f01a7f59920" providerId="ADAL" clId="{5D262CEB-A230-4796-AB8D-346E73C9D896}" dt="2026-02-02T12:02:06.979" v="101" actId="1076"/>
          <ac:spMkLst>
            <pc:docMk/>
            <pc:sldMk cId="144813565" sldId="1356"/>
            <ac:spMk id="3" creationId="{8A69823B-6DB5-A0ED-FBFD-55549DDEF79B}"/>
          </ac:spMkLst>
        </pc:spChg>
        <pc:picChg chg="del">
          <ac:chgData name="Elanie Ademokun" userId="92673a46-b2c2-4798-a221-0f01a7f59920" providerId="ADAL" clId="{5D262CEB-A230-4796-AB8D-346E73C9D896}" dt="2026-02-02T12:01:41.669" v="97" actId="478"/>
          <ac:picMkLst>
            <pc:docMk/>
            <pc:sldMk cId="144813565" sldId="1356"/>
            <ac:picMk id="6" creationId="{28176E82-6B37-28FC-3C81-78E6ABA774C9}"/>
          </ac:picMkLst>
        </pc:picChg>
      </pc:sldChg>
      <pc:sldChg chg="addSp delSp modSp mod">
        <pc:chgData name="Elanie Ademokun" userId="92673a46-b2c2-4798-a221-0f01a7f59920" providerId="ADAL" clId="{5D262CEB-A230-4796-AB8D-346E73C9D896}" dt="2026-02-02T12:14:07.672" v="526" actId="20577"/>
        <pc:sldMkLst>
          <pc:docMk/>
          <pc:sldMk cId="682779820" sldId="1358"/>
        </pc:sldMkLst>
        <pc:spChg chg="mod">
          <ac:chgData name="Elanie Ademokun" userId="92673a46-b2c2-4798-a221-0f01a7f59920" providerId="ADAL" clId="{5D262CEB-A230-4796-AB8D-346E73C9D896}" dt="2026-02-02T12:14:07.672" v="526" actId="20577"/>
          <ac:spMkLst>
            <pc:docMk/>
            <pc:sldMk cId="682779820" sldId="1358"/>
            <ac:spMk id="60" creationId="{155A49A8-EDA3-F087-27FD-389F366147D9}"/>
          </ac:spMkLst>
        </pc:spChg>
        <pc:picChg chg="add mod">
          <ac:chgData name="Elanie Ademokun" userId="92673a46-b2c2-4798-a221-0f01a7f59920" providerId="ADAL" clId="{5D262CEB-A230-4796-AB8D-346E73C9D896}" dt="2026-02-02T12:13:54.194" v="518" actId="1076"/>
          <ac:picMkLst>
            <pc:docMk/>
            <pc:sldMk cId="682779820" sldId="1358"/>
            <ac:picMk id="2" creationId="{9AC2B29E-B4E7-6699-24BA-50997E2CCDAA}"/>
          </ac:picMkLst>
        </pc:picChg>
        <pc:picChg chg="del">
          <ac:chgData name="Elanie Ademokun" userId="92673a46-b2c2-4798-a221-0f01a7f59920" providerId="ADAL" clId="{5D262CEB-A230-4796-AB8D-346E73C9D896}" dt="2026-02-02T12:13:55.559" v="519" actId="478"/>
          <ac:picMkLst>
            <pc:docMk/>
            <pc:sldMk cId="682779820" sldId="1358"/>
            <ac:picMk id="10" creationId="{A6E9EC25-71E5-BB60-006D-8593DACB9A5E}"/>
          </ac:picMkLst>
        </pc:picChg>
      </pc:sldChg>
    </pc:docChg>
  </pc:docChgLst>
  <pc:docChgLst>
    <pc:chgData name="Sarah Brough" userId="S::sarah.brough@jigsaweducationgroup.com::f3a1a477-e0ef-4467-8c7c-140b2f5fbd5d" providerId="AD" clId="Web-{4F7E9CA1-4CA3-6F31-BAF0-E8B14E6D16AA}"/>
    <pc:docChg chg="delSld modSld">
      <pc:chgData name="Sarah Brough" userId="S::sarah.brough@jigsaweducationgroup.com::f3a1a477-e0ef-4467-8c7c-140b2f5fbd5d" providerId="AD" clId="Web-{4F7E9CA1-4CA3-6F31-BAF0-E8B14E6D16AA}" dt="2026-02-02T12:28:52.067" v="1"/>
      <pc:docMkLst>
        <pc:docMk/>
      </pc:docMkLst>
      <pc:sldChg chg="del">
        <pc:chgData name="Sarah Brough" userId="S::sarah.brough@jigsaweducationgroup.com::f3a1a477-e0ef-4467-8c7c-140b2f5fbd5d" providerId="AD" clId="Web-{4F7E9CA1-4CA3-6F31-BAF0-E8B14E6D16AA}" dt="2026-02-02T12:28:14.816" v="0"/>
        <pc:sldMkLst>
          <pc:docMk/>
          <pc:sldMk cId="1913480747" sldId="1115"/>
        </pc:sldMkLst>
      </pc:sldChg>
      <pc:sldChg chg="addSp modSp">
        <pc:chgData name="Sarah Brough" userId="S::sarah.brough@jigsaweducationgroup.com::f3a1a477-e0ef-4467-8c7c-140b2f5fbd5d" providerId="AD" clId="Web-{4F7E9CA1-4CA3-6F31-BAF0-E8B14E6D16AA}" dt="2026-02-02T12:28:52.067" v="1"/>
        <pc:sldMkLst>
          <pc:docMk/>
          <pc:sldMk cId="4063015676" sldId="1346"/>
        </pc:sldMkLst>
        <pc:picChg chg="add mod">
          <ac:chgData name="Sarah Brough" userId="S::sarah.brough@jigsaweducationgroup.com::f3a1a477-e0ef-4467-8c7c-140b2f5fbd5d" providerId="AD" clId="Web-{4F7E9CA1-4CA3-6F31-BAF0-E8B14E6D16AA}" dt="2026-02-02T12:28:52.067" v="1"/>
          <ac:picMkLst>
            <pc:docMk/>
            <pc:sldMk cId="4063015676" sldId="1346"/>
            <ac:picMk id="4" creationId="{D9158EA2-FB78-48C7-4B46-CFB59BA9D93E}"/>
          </ac:picMkLst>
        </pc:picChg>
      </pc:sldChg>
    </pc:docChg>
  </pc:docChgLst>
  <pc:docChgLst>
    <pc:chgData name="Sarah Brough" userId="f3a1a477-e0ef-4467-8c7c-140b2f5fbd5d" providerId="ADAL" clId="{38F3625A-3138-4728-BCC8-0C5847FAFC9B}"/>
    <pc:docChg chg="undo custSel addSld delSld modSld">
      <pc:chgData name="Sarah Brough" userId="f3a1a477-e0ef-4467-8c7c-140b2f5fbd5d" providerId="ADAL" clId="{38F3625A-3138-4728-BCC8-0C5847FAFC9B}" dt="2026-02-02T12:31:46.955" v="243" actId="1076"/>
      <pc:docMkLst>
        <pc:docMk/>
      </pc:docMkLst>
      <pc:sldChg chg="add">
        <pc:chgData name="Sarah Brough" userId="f3a1a477-e0ef-4467-8c7c-140b2f5fbd5d" providerId="ADAL" clId="{38F3625A-3138-4728-BCC8-0C5847FAFC9B}" dt="2026-02-02T11:21:30.791" v="209"/>
        <pc:sldMkLst>
          <pc:docMk/>
          <pc:sldMk cId="1913480747" sldId="1115"/>
        </pc:sldMkLst>
      </pc:sldChg>
      <pc:sldChg chg="add">
        <pc:chgData name="Sarah Brough" userId="f3a1a477-e0ef-4467-8c7c-140b2f5fbd5d" providerId="ADAL" clId="{38F3625A-3138-4728-BCC8-0C5847FAFC9B}" dt="2026-02-02T11:28:06.738" v="225"/>
        <pc:sldMkLst>
          <pc:docMk/>
          <pc:sldMk cId="2642095352" sldId="1147"/>
        </pc:sldMkLst>
      </pc:sldChg>
      <pc:sldChg chg="del">
        <pc:chgData name="Sarah Brough" userId="f3a1a477-e0ef-4467-8c7c-140b2f5fbd5d" providerId="ADAL" clId="{38F3625A-3138-4728-BCC8-0C5847FAFC9B}" dt="2026-02-02T11:13:26.958" v="98" actId="47"/>
        <pc:sldMkLst>
          <pc:docMk/>
          <pc:sldMk cId="596838246" sldId="1157"/>
        </pc:sldMkLst>
      </pc:sldChg>
      <pc:sldChg chg="del">
        <pc:chgData name="Sarah Brough" userId="f3a1a477-e0ef-4467-8c7c-140b2f5fbd5d" providerId="ADAL" clId="{38F3625A-3138-4728-BCC8-0C5847FAFC9B}" dt="2026-02-02T11:12:43.018" v="93" actId="47"/>
        <pc:sldMkLst>
          <pc:docMk/>
          <pc:sldMk cId="925634138" sldId="1160"/>
        </pc:sldMkLst>
      </pc:sldChg>
      <pc:sldChg chg="del">
        <pc:chgData name="Sarah Brough" userId="f3a1a477-e0ef-4467-8c7c-140b2f5fbd5d" providerId="ADAL" clId="{38F3625A-3138-4728-BCC8-0C5847FAFC9B}" dt="2026-02-02T11:12:47.064" v="94" actId="47"/>
        <pc:sldMkLst>
          <pc:docMk/>
          <pc:sldMk cId="1631766498" sldId="1168"/>
        </pc:sldMkLst>
      </pc:sldChg>
      <pc:sldChg chg="del">
        <pc:chgData name="Sarah Brough" userId="f3a1a477-e0ef-4467-8c7c-140b2f5fbd5d" providerId="ADAL" clId="{38F3625A-3138-4728-BCC8-0C5847FAFC9B}" dt="2026-02-02T11:11:23.756" v="87" actId="47"/>
        <pc:sldMkLst>
          <pc:docMk/>
          <pc:sldMk cId="1818646276" sldId="1179"/>
        </pc:sldMkLst>
      </pc:sldChg>
      <pc:sldChg chg="del">
        <pc:chgData name="Sarah Brough" userId="f3a1a477-e0ef-4467-8c7c-140b2f5fbd5d" providerId="ADAL" clId="{38F3625A-3138-4728-BCC8-0C5847FAFC9B}" dt="2026-02-02T11:11:50.188" v="90" actId="47"/>
        <pc:sldMkLst>
          <pc:docMk/>
          <pc:sldMk cId="6070635" sldId="1192"/>
        </pc:sldMkLst>
      </pc:sldChg>
      <pc:sldChg chg="del">
        <pc:chgData name="Sarah Brough" userId="f3a1a477-e0ef-4467-8c7c-140b2f5fbd5d" providerId="ADAL" clId="{38F3625A-3138-4728-BCC8-0C5847FAFC9B}" dt="2026-02-02T11:12:28.620" v="92" actId="47"/>
        <pc:sldMkLst>
          <pc:docMk/>
          <pc:sldMk cId="496032600" sldId="1193"/>
        </pc:sldMkLst>
      </pc:sldChg>
      <pc:sldChg chg="del">
        <pc:chgData name="Sarah Brough" userId="f3a1a477-e0ef-4467-8c7c-140b2f5fbd5d" providerId="ADAL" clId="{38F3625A-3138-4728-BCC8-0C5847FAFC9B}" dt="2026-02-02T11:10:36.875" v="82" actId="47"/>
        <pc:sldMkLst>
          <pc:docMk/>
          <pc:sldMk cId="1653584148" sldId="1204"/>
        </pc:sldMkLst>
      </pc:sldChg>
      <pc:sldChg chg="del">
        <pc:chgData name="Sarah Brough" userId="f3a1a477-e0ef-4467-8c7c-140b2f5fbd5d" providerId="ADAL" clId="{38F3625A-3138-4728-BCC8-0C5847FAFC9B}" dt="2026-02-02T11:11:02.696" v="85" actId="47"/>
        <pc:sldMkLst>
          <pc:docMk/>
          <pc:sldMk cId="3332440556" sldId="1206"/>
        </pc:sldMkLst>
      </pc:sldChg>
      <pc:sldChg chg="add">
        <pc:chgData name="Sarah Brough" userId="f3a1a477-e0ef-4467-8c7c-140b2f5fbd5d" providerId="ADAL" clId="{38F3625A-3138-4728-BCC8-0C5847FAFC9B}" dt="2026-02-02T11:22:49.258" v="213"/>
        <pc:sldMkLst>
          <pc:docMk/>
          <pc:sldMk cId="2560896095" sldId="1230"/>
        </pc:sldMkLst>
      </pc:sldChg>
      <pc:sldChg chg="modNotesTx">
        <pc:chgData name="Sarah Brough" userId="f3a1a477-e0ef-4467-8c7c-140b2f5fbd5d" providerId="ADAL" clId="{38F3625A-3138-4728-BCC8-0C5847FAFC9B}" dt="2026-02-02T11:03:29.320" v="78" actId="20577"/>
        <pc:sldMkLst>
          <pc:docMk/>
          <pc:sldMk cId="1681252944" sldId="1242"/>
        </pc:sldMkLst>
      </pc:sldChg>
      <pc:sldChg chg="add del">
        <pc:chgData name="Sarah Brough" userId="f3a1a477-e0ef-4467-8c7c-140b2f5fbd5d" providerId="ADAL" clId="{38F3625A-3138-4728-BCC8-0C5847FAFC9B}" dt="2026-02-02T11:21:53.934" v="210" actId="47"/>
        <pc:sldMkLst>
          <pc:docMk/>
          <pc:sldMk cId="1659950276" sldId="1273"/>
        </pc:sldMkLst>
      </pc:sldChg>
      <pc:sldChg chg="add">
        <pc:chgData name="Sarah Brough" userId="f3a1a477-e0ef-4467-8c7c-140b2f5fbd5d" providerId="ADAL" clId="{38F3625A-3138-4728-BCC8-0C5847FAFC9B}" dt="2026-02-02T11:18:14.705" v="176"/>
        <pc:sldMkLst>
          <pc:docMk/>
          <pc:sldMk cId="2963353288" sldId="1286"/>
        </pc:sldMkLst>
      </pc:sldChg>
      <pc:sldChg chg="add modNotesTx">
        <pc:chgData name="Sarah Brough" userId="f3a1a477-e0ef-4467-8c7c-140b2f5fbd5d" providerId="ADAL" clId="{38F3625A-3138-4728-BCC8-0C5847FAFC9B}" dt="2026-02-02T11:17:31.144" v="172" actId="20577"/>
        <pc:sldMkLst>
          <pc:docMk/>
          <pc:sldMk cId="158438285" sldId="1287"/>
        </pc:sldMkLst>
      </pc:sldChg>
      <pc:sldChg chg="del">
        <pc:chgData name="Sarah Brough" userId="f3a1a477-e0ef-4467-8c7c-140b2f5fbd5d" providerId="ADAL" clId="{38F3625A-3138-4728-BCC8-0C5847FAFC9B}" dt="2026-02-02T11:10:04.780" v="80" actId="47"/>
        <pc:sldMkLst>
          <pc:docMk/>
          <pc:sldMk cId="202216830" sldId="1295"/>
        </pc:sldMkLst>
      </pc:sldChg>
      <pc:sldChg chg="add">
        <pc:chgData name="Sarah Brough" userId="f3a1a477-e0ef-4467-8c7c-140b2f5fbd5d" providerId="ADAL" clId="{38F3625A-3138-4728-BCC8-0C5847FAFC9B}" dt="2026-02-02T11:13:05.471" v="95"/>
        <pc:sldMkLst>
          <pc:docMk/>
          <pc:sldMk cId="3595953658" sldId="1296"/>
        </pc:sldMkLst>
      </pc:sldChg>
      <pc:sldChg chg="add del">
        <pc:chgData name="Sarah Brough" userId="f3a1a477-e0ef-4467-8c7c-140b2f5fbd5d" providerId="ADAL" clId="{38F3625A-3138-4728-BCC8-0C5847FAFC9B}" dt="2026-02-02T11:14:15.918" v="102" actId="47"/>
        <pc:sldMkLst>
          <pc:docMk/>
          <pc:sldMk cId="696683661" sldId="1298"/>
        </pc:sldMkLst>
      </pc:sldChg>
      <pc:sldChg chg="add">
        <pc:chgData name="Sarah Brough" userId="f3a1a477-e0ef-4467-8c7c-140b2f5fbd5d" providerId="ADAL" clId="{38F3625A-3138-4728-BCC8-0C5847FAFC9B}" dt="2026-02-02T11:15:35.545" v="111"/>
        <pc:sldMkLst>
          <pc:docMk/>
          <pc:sldMk cId="3919700126" sldId="1298"/>
        </pc:sldMkLst>
      </pc:sldChg>
      <pc:sldChg chg="add">
        <pc:chgData name="Sarah Brough" userId="f3a1a477-e0ef-4467-8c7c-140b2f5fbd5d" providerId="ADAL" clId="{38F3625A-3138-4728-BCC8-0C5847FAFC9B}" dt="2026-02-02T11:15:35.545" v="111"/>
        <pc:sldMkLst>
          <pc:docMk/>
          <pc:sldMk cId="1813403787" sldId="1299"/>
        </pc:sldMkLst>
      </pc:sldChg>
      <pc:sldChg chg="add del">
        <pc:chgData name="Sarah Brough" userId="f3a1a477-e0ef-4467-8c7c-140b2f5fbd5d" providerId="ADAL" clId="{38F3625A-3138-4728-BCC8-0C5847FAFC9B}" dt="2026-02-02T11:14:40.165" v="105" actId="47"/>
        <pc:sldMkLst>
          <pc:docMk/>
          <pc:sldMk cId="3717778006" sldId="1299"/>
        </pc:sldMkLst>
      </pc:sldChg>
      <pc:sldChg chg="del">
        <pc:chgData name="Sarah Brough" userId="f3a1a477-e0ef-4467-8c7c-140b2f5fbd5d" providerId="ADAL" clId="{38F3625A-3138-4728-BCC8-0C5847FAFC9B}" dt="2026-02-02T11:13:15.609" v="96" actId="47"/>
        <pc:sldMkLst>
          <pc:docMk/>
          <pc:sldMk cId="3652786660" sldId="1300"/>
        </pc:sldMkLst>
      </pc:sldChg>
      <pc:sldChg chg="add">
        <pc:chgData name="Sarah Brough" userId="f3a1a477-e0ef-4467-8c7c-140b2f5fbd5d" providerId="ADAL" clId="{38F3625A-3138-4728-BCC8-0C5847FAFC9B}" dt="2026-02-02T11:15:35.545" v="111"/>
        <pc:sldMkLst>
          <pc:docMk/>
          <pc:sldMk cId="3801891964" sldId="1300"/>
        </pc:sldMkLst>
      </pc:sldChg>
      <pc:sldChg chg="add del">
        <pc:chgData name="Sarah Brough" userId="f3a1a477-e0ef-4467-8c7c-140b2f5fbd5d" providerId="ADAL" clId="{38F3625A-3138-4728-BCC8-0C5847FAFC9B}" dt="2026-02-02T11:15:35.545" v="111"/>
        <pc:sldMkLst>
          <pc:docMk/>
          <pc:sldMk cId="3066385059" sldId="1302"/>
        </pc:sldMkLst>
      </pc:sldChg>
      <pc:sldChg chg="add del">
        <pc:chgData name="Sarah Brough" userId="f3a1a477-e0ef-4467-8c7c-140b2f5fbd5d" providerId="ADAL" clId="{38F3625A-3138-4728-BCC8-0C5847FAFC9B}" dt="2026-02-02T11:15:35.545" v="111"/>
        <pc:sldMkLst>
          <pc:docMk/>
          <pc:sldMk cId="2176455906" sldId="1303"/>
        </pc:sldMkLst>
      </pc:sldChg>
      <pc:sldChg chg="del">
        <pc:chgData name="Sarah Brough" userId="f3a1a477-e0ef-4467-8c7c-140b2f5fbd5d" providerId="ADAL" clId="{38F3625A-3138-4728-BCC8-0C5847FAFC9B}" dt="2026-02-02T11:13:35.279" v="99" actId="47"/>
        <pc:sldMkLst>
          <pc:docMk/>
          <pc:sldMk cId="4189057444" sldId="1304"/>
        </pc:sldMkLst>
      </pc:sldChg>
      <pc:sldChg chg="add">
        <pc:chgData name="Sarah Brough" userId="f3a1a477-e0ef-4467-8c7c-140b2f5fbd5d" providerId="ADAL" clId="{38F3625A-3138-4728-BCC8-0C5847FAFC9B}" dt="2026-02-02T11:16:48.264" v="114"/>
        <pc:sldMkLst>
          <pc:docMk/>
          <pc:sldMk cId="2729859864" sldId="1305"/>
        </pc:sldMkLst>
      </pc:sldChg>
      <pc:sldChg chg="del">
        <pc:chgData name="Sarah Brough" userId="f3a1a477-e0ef-4467-8c7c-140b2f5fbd5d" providerId="ADAL" clId="{38F3625A-3138-4728-BCC8-0C5847FAFC9B}" dt="2026-02-02T11:15:11.491" v="106" actId="47"/>
        <pc:sldMkLst>
          <pc:docMk/>
          <pc:sldMk cId="3919700126" sldId="1305"/>
        </pc:sldMkLst>
      </pc:sldChg>
      <pc:sldChg chg="add">
        <pc:chgData name="Sarah Brough" userId="f3a1a477-e0ef-4467-8c7c-140b2f5fbd5d" providerId="ADAL" clId="{38F3625A-3138-4728-BCC8-0C5847FAFC9B}" dt="2026-02-02T11:17:56.787" v="174"/>
        <pc:sldMkLst>
          <pc:docMk/>
          <pc:sldMk cId="1745617420" sldId="1306"/>
        </pc:sldMkLst>
      </pc:sldChg>
      <pc:sldChg chg="del">
        <pc:chgData name="Sarah Brough" userId="f3a1a477-e0ef-4467-8c7c-140b2f5fbd5d" providerId="ADAL" clId="{38F3625A-3138-4728-BCC8-0C5847FAFC9B}" dt="2026-02-02T11:14:30.480" v="103" actId="47"/>
        <pc:sldMkLst>
          <pc:docMk/>
          <pc:sldMk cId="1813403787" sldId="1306"/>
        </pc:sldMkLst>
      </pc:sldChg>
      <pc:sldChg chg="del">
        <pc:chgData name="Sarah Brough" userId="f3a1a477-e0ef-4467-8c7c-140b2f5fbd5d" providerId="ADAL" clId="{38F3625A-3138-4728-BCC8-0C5847FAFC9B}" dt="2026-02-02T11:15:13.318" v="108" actId="47"/>
        <pc:sldMkLst>
          <pc:docMk/>
          <pc:sldMk cId="3801891964" sldId="1307"/>
        </pc:sldMkLst>
      </pc:sldChg>
      <pc:sldChg chg="add">
        <pc:chgData name="Sarah Brough" userId="f3a1a477-e0ef-4467-8c7c-140b2f5fbd5d" providerId="ADAL" clId="{38F3625A-3138-4728-BCC8-0C5847FAFC9B}" dt="2026-02-02T11:19:13.403" v="183"/>
        <pc:sldMkLst>
          <pc:docMk/>
          <pc:sldMk cId="777238289" sldId="1308"/>
        </pc:sldMkLst>
      </pc:sldChg>
      <pc:sldChg chg="add del">
        <pc:chgData name="Sarah Brough" userId="f3a1a477-e0ef-4467-8c7c-140b2f5fbd5d" providerId="ADAL" clId="{38F3625A-3138-4728-BCC8-0C5847FAFC9B}" dt="2026-02-02T11:18:55.694" v="181" actId="47"/>
        <pc:sldMkLst>
          <pc:docMk/>
          <pc:sldMk cId="2454668409" sldId="1308"/>
        </pc:sldMkLst>
      </pc:sldChg>
      <pc:sldChg chg="add">
        <pc:chgData name="Sarah Brough" userId="f3a1a477-e0ef-4467-8c7c-140b2f5fbd5d" providerId="ADAL" clId="{38F3625A-3138-4728-BCC8-0C5847FAFC9B}" dt="2026-02-02T11:19:13.403" v="183"/>
        <pc:sldMkLst>
          <pc:docMk/>
          <pc:sldMk cId="3251421286" sldId="1310"/>
        </pc:sldMkLst>
      </pc:sldChg>
      <pc:sldChg chg="add modNotesTx">
        <pc:chgData name="Sarah Brough" userId="f3a1a477-e0ef-4467-8c7c-140b2f5fbd5d" providerId="ADAL" clId="{38F3625A-3138-4728-BCC8-0C5847FAFC9B}" dt="2026-02-02T11:19:37.183" v="202" actId="20577"/>
        <pc:sldMkLst>
          <pc:docMk/>
          <pc:sldMk cId="2324749328" sldId="1311"/>
        </pc:sldMkLst>
      </pc:sldChg>
      <pc:sldChg chg="modSp add">
        <pc:chgData name="Sarah Brough" userId="f3a1a477-e0ef-4467-8c7c-140b2f5fbd5d" providerId="ADAL" clId="{38F3625A-3138-4728-BCC8-0C5847FAFC9B}" dt="2026-02-02T11:26:24.404" v="220"/>
        <pc:sldMkLst>
          <pc:docMk/>
          <pc:sldMk cId="1863011056" sldId="1313"/>
        </pc:sldMkLst>
        <pc:picChg chg="mod">
          <ac:chgData name="Sarah Brough" userId="f3a1a477-e0ef-4467-8c7c-140b2f5fbd5d" providerId="ADAL" clId="{38F3625A-3138-4728-BCC8-0C5847FAFC9B}" dt="2026-02-02T11:26:24.404" v="220"/>
          <ac:picMkLst>
            <pc:docMk/>
            <pc:sldMk cId="1863011056" sldId="1313"/>
            <ac:picMk id="11" creationId="{840CB323-713D-0FD5-BCD1-B74BF8CEA7EE}"/>
          </ac:picMkLst>
        </pc:picChg>
      </pc:sldChg>
      <pc:sldChg chg="add modNotesTx">
        <pc:chgData name="Sarah Brough" userId="f3a1a477-e0ef-4467-8c7c-140b2f5fbd5d" providerId="ADAL" clId="{38F3625A-3138-4728-BCC8-0C5847FAFC9B}" dt="2026-02-02T11:22:55.663" v="214" actId="6549"/>
        <pc:sldMkLst>
          <pc:docMk/>
          <pc:sldMk cId="470106289" sldId="1323"/>
        </pc:sldMkLst>
      </pc:sldChg>
      <pc:sldChg chg="del">
        <pc:chgData name="Sarah Brough" userId="f3a1a477-e0ef-4467-8c7c-140b2f5fbd5d" providerId="ADAL" clId="{38F3625A-3138-4728-BCC8-0C5847FAFC9B}" dt="2026-02-02T11:17:47.697" v="173" actId="47"/>
        <pc:sldMkLst>
          <pc:docMk/>
          <pc:sldMk cId="3273733888" sldId="1324"/>
        </pc:sldMkLst>
      </pc:sldChg>
      <pc:sldChg chg="del">
        <pc:chgData name="Sarah Brough" userId="f3a1a477-e0ef-4467-8c7c-140b2f5fbd5d" providerId="ADAL" clId="{38F3625A-3138-4728-BCC8-0C5847FAFC9B}" dt="2026-02-02T11:27:24.522" v="222" actId="47"/>
        <pc:sldMkLst>
          <pc:docMk/>
          <pc:sldMk cId="924042845" sldId="1326"/>
        </pc:sldMkLst>
      </pc:sldChg>
      <pc:sldChg chg="del">
        <pc:chgData name="Sarah Brough" userId="f3a1a477-e0ef-4467-8c7c-140b2f5fbd5d" providerId="ADAL" clId="{38F3625A-3138-4728-BCC8-0C5847FAFC9B}" dt="2026-02-02T11:18:05.570" v="175" actId="47"/>
        <pc:sldMkLst>
          <pc:docMk/>
          <pc:sldMk cId="160711320" sldId="1328"/>
        </pc:sldMkLst>
      </pc:sldChg>
      <pc:sldChg chg="del">
        <pc:chgData name="Sarah Brough" userId="f3a1a477-e0ef-4467-8c7c-140b2f5fbd5d" providerId="ADAL" clId="{38F3625A-3138-4728-BCC8-0C5847FAFC9B}" dt="2026-02-02T11:18:25.971" v="177" actId="47"/>
        <pc:sldMkLst>
          <pc:docMk/>
          <pc:sldMk cId="1801718740" sldId="1329"/>
        </pc:sldMkLst>
      </pc:sldChg>
      <pc:sldChg chg="del">
        <pc:chgData name="Sarah Brough" userId="f3a1a477-e0ef-4467-8c7c-140b2f5fbd5d" providerId="ADAL" clId="{38F3625A-3138-4728-BCC8-0C5847FAFC9B}" dt="2026-02-02T11:18:43.956" v="179" actId="47"/>
        <pc:sldMkLst>
          <pc:docMk/>
          <pc:sldMk cId="777238289" sldId="1331"/>
        </pc:sldMkLst>
      </pc:sldChg>
      <pc:sldChg chg="del">
        <pc:chgData name="Sarah Brough" userId="f3a1a477-e0ef-4467-8c7c-140b2f5fbd5d" providerId="ADAL" clId="{38F3625A-3138-4728-BCC8-0C5847FAFC9B}" dt="2026-02-02T11:18:47.142" v="180" actId="47"/>
        <pc:sldMkLst>
          <pc:docMk/>
          <pc:sldMk cId="902843749" sldId="1332"/>
        </pc:sldMkLst>
      </pc:sldChg>
      <pc:sldChg chg="del">
        <pc:chgData name="Sarah Brough" userId="f3a1a477-e0ef-4467-8c7c-140b2f5fbd5d" providerId="ADAL" clId="{38F3625A-3138-4728-BCC8-0C5847FAFC9B}" dt="2026-02-02T11:18:59.889" v="182" actId="47"/>
        <pc:sldMkLst>
          <pc:docMk/>
          <pc:sldMk cId="3251421286" sldId="1333"/>
        </pc:sldMkLst>
      </pc:sldChg>
      <pc:sldChg chg="del">
        <pc:chgData name="Sarah Brough" userId="f3a1a477-e0ef-4467-8c7c-140b2f5fbd5d" providerId="ADAL" clId="{38F3625A-3138-4728-BCC8-0C5847FAFC9B}" dt="2026-02-02T11:19:39.597" v="203" actId="47"/>
        <pc:sldMkLst>
          <pc:docMk/>
          <pc:sldMk cId="271566619" sldId="1334"/>
        </pc:sldMkLst>
      </pc:sldChg>
      <pc:sldChg chg="del">
        <pc:chgData name="Sarah Brough" userId="f3a1a477-e0ef-4467-8c7c-140b2f5fbd5d" providerId="ADAL" clId="{38F3625A-3138-4728-BCC8-0C5847FAFC9B}" dt="2026-02-02T11:22:57.497" v="215" actId="47"/>
        <pc:sldMkLst>
          <pc:docMk/>
          <pc:sldMk cId="1792531153" sldId="1337"/>
        </pc:sldMkLst>
      </pc:sldChg>
      <pc:sldChg chg="del">
        <pc:chgData name="Sarah Brough" userId="f3a1a477-e0ef-4467-8c7c-140b2f5fbd5d" providerId="ADAL" clId="{38F3625A-3138-4728-BCC8-0C5847FAFC9B}" dt="2026-02-02T11:23:16.529" v="216" actId="47"/>
        <pc:sldMkLst>
          <pc:docMk/>
          <pc:sldMk cId="2919429943" sldId="1338"/>
        </pc:sldMkLst>
      </pc:sldChg>
      <pc:sldChg chg="del">
        <pc:chgData name="Sarah Brough" userId="f3a1a477-e0ef-4467-8c7c-140b2f5fbd5d" providerId="ADAL" clId="{38F3625A-3138-4728-BCC8-0C5847FAFC9B}" dt="2026-02-02T11:23:31.869" v="217" actId="47"/>
        <pc:sldMkLst>
          <pc:docMk/>
          <pc:sldMk cId="881707616" sldId="1339"/>
        </pc:sldMkLst>
      </pc:sldChg>
      <pc:sldChg chg="addSp delSp modSp mod">
        <pc:chgData name="Sarah Brough" userId="f3a1a477-e0ef-4467-8c7c-140b2f5fbd5d" providerId="ADAL" clId="{38F3625A-3138-4728-BCC8-0C5847FAFC9B}" dt="2026-02-02T12:31:46.955" v="243" actId="1076"/>
        <pc:sldMkLst>
          <pc:docMk/>
          <pc:sldMk cId="4063015676" sldId="1346"/>
        </pc:sldMkLst>
        <pc:picChg chg="mod">
          <ac:chgData name="Sarah Brough" userId="f3a1a477-e0ef-4467-8c7c-140b2f5fbd5d" providerId="ADAL" clId="{38F3625A-3138-4728-BCC8-0C5847FAFC9B}" dt="2026-02-02T12:31:39.140" v="241" actId="1076"/>
          <ac:picMkLst>
            <pc:docMk/>
            <pc:sldMk cId="4063015676" sldId="1346"/>
            <ac:picMk id="2" creationId="{C3D415D3-A2EB-F7EE-8241-F9D4190B4DBC}"/>
          </ac:picMkLst>
        </pc:picChg>
        <pc:picChg chg="add del mod">
          <ac:chgData name="Sarah Brough" userId="f3a1a477-e0ef-4467-8c7c-140b2f5fbd5d" providerId="ADAL" clId="{38F3625A-3138-4728-BCC8-0C5847FAFC9B}" dt="2026-02-02T12:31:42.160" v="242" actId="1076"/>
          <ac:picMkLst>
            <pc:docMk/>
            <pc:sldMk cId="4063015676" sldId="1346"/>
            <ac:picMk id="4" creationId="{D9158EA2-FB78-48C7-4B46-CFB59BA9D93E}"/>
          </ac:picMkLst>
        </pc:picChg>
        <pc:picChg chg="add mod">
          <ac:chgData name="Sarah Brough" userId="f3a1a477-e0ef-4467-8c7c-140b2f5fbd5d" providerId="ADAL" clId="{38F3625A-3138-4728-BCC8-0C5847FAFC9B}" dt="2026-02-02T12:31:46.955" v="243" actId="1076"/>
          <ac:picMkLst>
            <pc:docMk/>
            <pc:sldMk cId="4063015676" sldId="1346"/>
            <ac:picMk id="8" creationId="{0F4A3ACD-A595-8C47-4386-D8E76EB83CF6}"/>
          </ac:picMkLst>
        </pc:picChg>
      </pc:sldChg>
      <pc:sldChg chg="add modNotesTx">
        <pc:chgData name="Sarah Brough" userId="f3a1a477-e0ef-4467-8c7c-140b2f5fbd5d" providerId="ADAL" clId="{38F3625A-3138-4728-BCC8-0C5847FAFC9B}" dt="2026-02-02T10:34:10.346" v="1" actId="6549"/>
        <pc:sldMkLst>
          <pc:docMk/>
          <pc:sldMk cId="1234023709" sldId="1347"/>
        </pc:sldMkLst>
      </pc:sldChg>
      <pc:sldChg chg="add modNotesTx">
        <pc:chgData name="Sarah Brough" userId="f3a1a477-e0ef-4467-8c7c-140b2f5fbd5d" providerId="ADAL" clId="{38F3625A-3138-4728-BCC8-0C5847FAFC9B}" dt="2026-02-02T11:10:07.190" v="81" actId="6549"/>
        <pc:sldMkLst>
          <pc:docMk/>
          <pc:sldMk cId="3240583614" sldId="1348"/>
        </pc:sldMkLst>
      </pc:sldChg>
      <pc:sldChg chg="add modNotesTx">
        <pc:chgData name="Sarah Brough" userId="f3a1a477-e0ef-4467-8c7c-140b2f5fbd5d" providerId="ADAL" clId="{38F3625A-3138-4728-BCC8-0C5847FAFC9B}" dt="2026-02-02T11:10:50.854" v="84" actId="6549"/>
        <pc:sldMkLst>
          <pc:docMk/>
          <pc:sldMk cId="1104311030" sldId="1349"/>
        </pc:sldMkLst>
      </pc:sldChg>
      <pc:sldChg chg="add">
        <pc:chgData name="Sarah Brough" userId="f3a1a477-e0ef-4467-8c7c-140b2f5fbd5d" providerId="ADAL" clId="{38F3625A-3138-4728-BCC8-0C5847FAFC9B}" dt="2026-02-02T11:11:13.303" v="86"/>
        <pc:sldMkLst>
          <pc:docMk/>
          <pc:sldMk cId="3163587697" sldId="1350"/>
        </pc:sldMkLst>
      </pc:sldChg>
      <pc:sldChg chg="add modNotesTx">
        <pc:chgData name="Sarah Brough" userId="f3a1a477-e0ef-4467-8c7c-140b2f5fbd5d" providerId="ADAL" clId="{38F3625A-3138-4728-BCC8-0C5847FAFC9B}" dt="2026-02-02T11:11:49.076" v="89" actId="6549"/>
        <pc:sldMkLst>
          <pc:docMk/>
          <pc:sldMk cId="3950725772" sldId="1351"/>
        </pc:sldMkLst>
      </pc:sldChg>
      <pc:sldChg chg="add">
        <pc:chgData name="Sarah Brough" userId="f3a1a477-e0ef-4467-8c7c-140b2f5fbd5d" providerId="ADAL" clId="{38F3625A-3138-4728-BCC8-0C5847FAFC9B}" dt="2026-02-02T11:12:19.764" v="91"/>
        <pc:sldMkLst>
          <pc:docMk/>
          <pc:sldMk cId="4166716322" sldId="1352"/>
        </pc:sldMkLst>
      </pc:sldChg>
      <pc:sldChg chg="add">
        <pc:chgData name="Sarah Brough" userId="f3a1a477-e0ef-4467-8c7c-140b2f5fbd5d" providerId="ADAL" clId="{38F3625A-3138-4728-BCC8-0C5847FAFC9B}" dt="2026-02-02T11:12:19.764" v="91"/>
        <pc:sldMkLst>
          <pc:docMk/>
          <pc:sldMk cId="3422141935" sldId="1353"/>
        </pc:sldMkLst>
      </pc:sldChg>
      <pc:sldChg chg="add">
        <pc:chgData name="Sarah Brough" userId="f3a1a477-e0ef-4467-8c7c-140b2f5fbd5d" providerId="ADAL" clId="{38F3625A-3138-4728-BCC8-0C5847FAFC9B}" dt="2026-02-02T11:12:19.764" v="91"/>
        <pc:sldMkLst>
          <pc:docMk/>
          <pc:sldMk cId="2594573676" sldId="1354"/>
        </pc:sldMkLst>
      </pc:sldChg>
      <pc:sldChg chg="add modNotesTx">
        <pc:chgData name="Sarah Brough" userId="f3a1a477-e0ef-4467-8c7c-140b2f5fbd5d" providerId="ADAL" clId="{38F3625A-3138-4728-BCC8-0C5847FAFC9B}" dt="2026-02-02T11:13:25.383" v="97" actId="6549"/>
        <pc:sldMkLst>
          <pc:docMk/>
          <pc:sldMk cId="1263921925" sldId="1355"/>
        </pc:sldMkLst>
      </pc:sldChg>
      <pc:sldChg chg="add modNotesTx">
        <pc:chgData name="Sarah Brough" userId="f3a1a477-e0ef-4467-8c7c-140b2f5fbd5d" providerId="ADAL" clId="{38F3625A-3138-4728-BCC8-0C5847FAFC9B}" dt="2026-02-02T11:13:37.932" v="100" actId="6549"/>
        <pc:sldMkLst>
          <pc:docMk/>
          <pc:sldMk cId="144813565" sldId="1356"/>
        </pc:sldMkLst>
      </pc:sldChg>
      <pc:sldChg chg="add del">
        <pc:chgData name="Sarah Brough" userId="f3a1a477-e0ef-4467-8c7c-140b2f5fbd5d" providerId="ADAL" clId="{38F3625A-3138-4728-BCC8-0C5847FAFC9B}" dt="2026-02-02T11:16:33.495" v="113"/>
        <pc:sldMkLst>
          <pc:docMk/>
          <pc:sldMk cId="1316109680" sldId="1357"/>
        </pc:sldMkLst>
      </pc:sldChg>
      <pc:sldChg chg="add del">
        <pc:chgData name="Sarah Brough" userId="f3a1a477-e0ef-4467-8c7c-140b2f5fbd5d" providerId="ADAL" clId="{38F3625A-3138-4728-BCC8-0C5847FAFC9B}" dt="2026-02-02T11:14:36.981" v="104" actId="47"/>
        <pc:sldMkLst>
          <pc:docMk/>
          <pc:sldMk cId="2652958633" sldId="1357"/>
        </pc:sldMkLst>
      </pc:sldChg>
      <pc:sldChg chg="add modNotesTx">
        <pc:chgData name="Sarah Brough" userId="f3a1a477-e0ef-4467-8c7c-140b2f5fbd5d" providerId="ADAL" clId="{38F3625A-3138-4728-BCC8-0C5847FAFC9B}" dt="2026-02-02T11:21:14.821" v="207" actId="6549"/>
        <pc:sldMkLst>
          <pc:docMk/>
          <pc:sldMk cId="3484490301" sldId="1357"/>
        </pc:sldMkLst>
      </pc:sldChg>
      <pc:sldChg chg="add del">
        <pc:chgData name="Sarah Brough" userId="f3a1a477-e0ef-4467-8c7c-140b2f5fbd5d" providerId="ADAL" clId="{38F3625A-3138-4728-BCC8-0C5847FAFC9B}" dt="2026-02-02T11:20:48.671" v="205"/>
        <pc:sldMkLst>
          <pc:docMk/>
          <pc:sldMk cId="4260030684" sldId="1357"/>
        </pc:sldMkLst>
      </pc:sldChg>
      <pc:sldChg chg="add">
        <pc:chgData name="Sarah Brough" userId="f3a1a477-e0ef-4467-8c7c-140b2f5fbd5d" providerId="ADAL" clId="{38F3625A-3138-4728-BCC8-0C5847FAFC9B}" dt="2026-02-02T11:27:15.468" v="221"/>
        <pc:sldMkLst>
          <pc:docMk/>
          <pc:sldMk cId="682779820" sldId="1358"/>
        </pc:sldMkLst>
      </pc:sldChg>
      <pc:sldChg chg="add del">
        <pc:chgData name="Sarah Brough" userId="f3a1a477-e0ef-4467-8c7c-140b2f5fbd5d" providerId="ADAL" clId="{38F3625A-3138-4728-BCC8-0C5847FAFC9B}" dt="2026-02-02T11:15:12.398" v="107" actId="47"/>
        <pc:sldMkLst>
          <pc:docMk/>
          <pc:sldMk cId="1021254437" sldId="1358"/>
        </pc:sldMkLst>
      </pc:sldChg>
      <pc:sldChg chg="add del">
        <pc:chgData name="Sarah Brough" userId="f3a1a477-e0ef-4467-8c7c-140b2f5fbd5d" providerId="ADAL" clId="{38F3625A-3138-4728-BCC8-0C5847FAFC9B}" dt="2026-02-02T11:25:47.862" v="219" actId="47"/>
        <pc:sldMkLst>
          <pc:docMk/>
          <pc:sldMk cId="1120682328" sldId="1358"/>
        </pc:sldMkLst>
      </pc:sldChg>
      <pc:sldChg chg="add del">
        <pc:chgData name="Sarah Brough" userId="f3a1a477-e0ef-4467-8c7c-140b2f5fbd5d" providerId="ADAL" clId="{38F3625A-3138-4728-BCC8-0C5847FAFC9B}" dt="2026-02-02T11:22:30.305" v="212" actId="47"/>
        <pc:sldMkLst>
          <pc:docMk/>
          <pc:sldMk cId="1643854627" sldId="1358"/>
        </pc:sldMkLst>
      </pc:sldChg>
      <pc:sldChg chg="add del">
        <pc:chgData name="Sarah Brough" userId="f3a1a477-e0ef-4467-8c7c-140b2f5fbd5d" providerId="ADAL" clId="{38F3625A-3138-4728-BCC8-0C5847FAFC9B}" dt="2026-02-02T11:16:33.495" v="113"/>
        <pc:sldMkLst>
          <pc:docMk/>
          <pc:sldMk cId="2906562661" sldId="1358"/>
        </pc:sldMkLst>
      </pc:sldChg>
      <pc:sldChg chg="add del">
        <pc:chgData name="Sarah Brough" userId="f3a1a477-e0ef-4467-8c7c-140b2f5fbd5d" providerId="ADAL" clId="{38F3625A-3138-4728-BCC8-0C5847FAFC9B}" dt="2026-02-02T11:27:47.184" v="224" actId="47"/>
        <pc:sldMkLst>
          <pc:docMk/>
          <pc:sldMk cId="2526509879" sldId="1359"/>
        </pc:sldMkLst>
      </pc:sldChg>
      <pc:sldChg chg="add del">
        <pc:chgData name="Sarah Brough" userId="f3a1a477-e0ef-4467-8c7c-140b2f5fbd5d" providerId="ADAL" clId="{38F3625A-3138-4728-BCC8-0C5847FAFC9B}" dt="2026-02-02T11:16:33.495" v="113"/>
        <pc:sldMkLst>
          <pc:docMk/>
          <pc:sldMk cId="4100683609" sldId="1359"/>
        </pc:sldMkLst>
      </pc:sldChg>
      <pc:sldChg chg="add del">
        <pc:chgData name="Sarah Brough" userId="f3a1a477-e0ef-4467-8c7c-140b2f5fbd5d" providerId="ADAL" clId="{38F3625A-3138-4728-BCC8-0C5847FAFC9B}" dt="2026-02-02T11:16:33.495" v="113"/>
        <pc:sldMkLst>
          <pc:docMk/>
          <pc:sldMk cId="2706392640" sldId="1360"/>
        </pc:sldMkLst>
      </pc:sldChg>
      <pc:sldChg chg="add del">
        <pc:chgData name="Sarah Brough" userId="f3a1a477-e0ef-4467-8c7c-140b2f5fbd5d" providerId="ADAL" clId="{38F3625A-3138-4728-BCC8-0C5847FAFC9B}" dt="2026-02-02T11:16:33.495" v="113"/>
        <pc:sldMkLst>
          <pc:docMk/>
          <pc:sldMk cId="2560136996" sldId="1361"/>
        </pc:sldMkLst>
      </pc:sldChg>
      <pc:sldMasterChg chg="delSldLayout">
        <pc:chgData name="Sarah Brough" userId="f3a1a477-e0ef-4467-8c7c-140b2f5fbd5d" providerId="ADAL" clId="{38F3625A-3138-4728-BCC8-0C5847FAFC9B}" dt="2026-02-02T11:12:43.018" v="93" actId="47"/>
        <pc:sldMasterMkLst>
          <pc:docMk/>
          <pc:sldMasterMk cId="2613842608" sldId="2147483648"/>
        </pc:sldMasterMkLst>
        <pc:sldLayoutChg chg="del">
          <pc:chgData name="Sarah Brough" userId="f3a1a477-e0ef-4467-8c7c-140b2f5fbd5d" providerId="ADAL" clId="{38F3625A-3138-4728-BCC8-0C5847FAFC9B}" dt="2026-02-02T11:12:43.018" v="93" actId="47"/>
          <pc:sldLayoutMkLst>
            <pc:docMk/>
            <pc:sldMasterMk cId="2613842608" sldId="2147483648"/>
            <pc:sldLayoutMk cId="1901858665" sldId="2147483748"/>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F30887-A3B7-4074-85F4-310140F33132}" type="doc">
      <dgm:prSet loTypeId="urn:microsoft.com/office/officeart/2005/8/layout/process2" loCatId="process" qsTypeId="urn:microsoft.com/office/officeart/2005/8/quickstyle/simple1" qsCatId="simple" csTypeId="urn:microsoft.com/office/officeart/2005/8/colors/accent1_2" csCatId="accent1" phldr="1"/>
      <dgm:spPr/>
    </dgm:pt>
    <dgm:pt modelId="{B8051C98-351D-45EF-A601-37E95726EFE8}">
      <dgm:prSet phldrT="[Text]" phldr="0" custT="1"/>
      <dgm:spPr/>
      <dgm:t>
        <a:bodyPr/>
        <a:lstStyle/>
        <a:p>
          <a:pPr rtl="0"/>
          <a:r>
            <a:rPr lang="en-US" sz="2000">
              <a:solidFill>
                <a:srgbClr val="000C30"/>
              </a:solidFill>
              <a:latin typeface="Outfit" pitchFamily="2" charset="0"/>
            </a:rPr>
            <a:t>Core emotions</a:t>
          </a:r>
        </a:p>
      </dgm:t>
    </dgm:pt>
    <dgm:pt modelId="{890EF062-2E5A-4DD3-BC1E-CA853C2117A3}" type="parTrans" cxnId="{0FADD63B-FA49-4715-9A81-4AD78E6A8EF4}">
      <dgm:prSet/>
      <dgm:spPr/>
      <dgm:t>
        <a:bodyPr/>
        <a:lstStyle/>
        <a:p>
          <a:endParaRPr lang="en-GB"/>
        </a:p>
      </dgm:t>
    </dgm:pt>
    <dgm:pt modelId="{E5225FBE-83F1-4AA5-9963-B277670EB36C}" type="sibTrans" cxnId="{0FADD63B-FA49-4715-9A81-4AD78E6A8EF4}">
      <dgm:prSet/>
      <dgm:spPr/>
      <dgm:t>
        <a:bodyPr/>
        <a:lstStyle/>
        <a:p>
          <a:endParaRPr lang="en-US"/>
        </a:p>
      </dgm:t>
    </dgm:pt>
    <dgm:pt modelId="{1815FC01-D068-4025-A439-176CD501EA6D}">
      <dgm:prSet phldrT="[Text]" phldr="0" custT="1"/>
      <dgm:spPr/>
      <dgm:t>
        <a:bodyPr/>
        <a:lstStyle/>
        <a:p>
          <a:pPr rtl="0"/>
          <a:r>
            <a:rPr lang="en-US" sz="2000">
              <a:solidFill>
                <a:srgbClr val="000C30"/>
              </a:solidFill>
              <a:latin typeface="Outfit" pitchFamily="2" charset="0"/>
            </a:rPr>
            <a:t>Complex emotions</a:t>
          </a:r>
        </a:p>
      </dgm:t>
    </dgm:pt>
    <dgm:pt modelId="{3CDC17B7-69F2-49AA-B6B9-2C03C86EB3AA}" type="parTrans" cxnId="{4689ED10-40B9-4E0A-9B24-7D571B43FE15}">
      <dgm:prSet/>
      <dgm:spPr/>
      <dgm:t>
        <a:bodyPr/>
        <a:lstStyle/>
        <a:p>
          <a:endParaRPr lang="en-GB"/>
        </a:p>
      </dgm:t>
    </dgm:pt>
    <dgm:pt modelId="{89CAAD16-FC9C-4500-90CF-6CC90B45A306}" type="sibTrans" cxnId="{4689ED10-40B9-4E0A-9B24-7D571B43FE15}">
      <dgm:prSet/>
      <dgm:spPr/>
      <dgm:t>
        <a:bodyPr/>
        <a:lstStyle/>
        <a:p>
          <a:endParaRPr lang="en-US"/>
        </a:p>
      </dgm:t>
    </dgm:pt>
    <dgm:pt modelId="{B0220E04-E92C-4D56-9293-544199BA26E5}">
      <dgm:prSet phldrT="[Text]" phldr="0" custT="1"/>
      <dgm:spPr/>
      <dgm:t>
        <a:bodyPr/>
        <a:lstStyle/>
        <a:p>
          <a:pPr rtl="0"/>
          <a:r>
            <a:rPr lang="en-US" sz="2000">
              <a:solidFill>
                <a:srgbClr val="000C30"/>
              </a:solidFill>
              <a:latin typeface="Outfit" pitchFamily="2" charset="0"/>
            </a:rPr>
            <a:t>Lesson specific</a:t>
          </a:r>
        </a:p>
      </dgm:t>
    </dgm:pt>
    <dgm:pt modelId="{6760ADA7-7BA8-43E0-B527-8FA7EF191287}" type="parTrans" cxnId="{28C2AB71-9494-4268-A7D0-DEE1F9F8D74D}">
      <dgm:prSet/>
      <dgm:spPr/>
      <dgm:t>
        <a:bodyPr/>
        <a:lstStyle/>
        <a:p>
          <a:endParaRPr lang="en-GB"/>
        </a:p>
      </dgm:t>
    </dgm:pt>
    <dgm:pt modelId="{5E05F87E-E399-4425-B376-A597CDE1FA9D}" type="sibTrans" cxnId="{28C2AB71-9494-4268-A7D0-DEE1F9F8D74D}">
      <dgm:prSet/>
      <dgm:spPr/>
      <dgm:t>
        <a:bodyPr/>
        <a:lstStyle/>
        <a:p>
          <a:endParaRPr lang="en-US"/>
        </a:p>
      </dgm:t>
    </dgm:pt>
    <dgm:pt modelId="{0D208DE1-9A3A-471E-8403-3AC111F02FAA}">
      <dgm:prSet phldr="0" custT="1"/>
      <dgm:spPr/>
      <dgm:t>
        <a:bodyPr/>
        <a:lstStyle/>
        <a:p>
          <a:pPr rtl="0"/>
          <a:r>
            <a:rPr lang="en-US" sz="2000">
              <a:solidFill>
                <a:srgbClr val="000C30"/>
              </a:solidFill>
              <a:latin typeface="Outfit" pitchFamily="2" charset="0"/>
            </a:rPr>
            <a:t>Self-regulation vocabulary</a:t>
          </a:r>
        </a:p>
      </dgm:t>
    </dgm:pt>
    <dgm:pt modelId="{92DEEB1A-B045-4B36-A66D-7A7DAE6F1BE4}" type="parTrans" cxnId="{55EF4689-1539-491D-8187-5FD992031483}">
      <dgm:prSet/>
      <dgm:spPr/>
      <dgm:t>
        <a:bodyPr/>
        <a:lstStyle/>
        <a:p>
          <a:endParaRPr lang="en-GB"/>
        </a:p>
      </dgm:t>
    </dgm:pt>
    <dgm:pt modelId="{F38610E3-F905-4BDC-B22A-2FD036A3ABD8}" type="sibTrans" cxnId="{55EF4689-1539-491D-8187-5FD992031483}">
      <dgm:prSet/>
      <dgm:spPr/>
      <dgm:t>
        <a:bodyPr/>
        <a:lstStyle/>
        <a:p>
          <a:endParaRPr lang="en-US"/>
        </a:p>
      </dgm:t>
    </dgm:pt>
    <dgm:pt modelId="{844B82C1-DF36-4029-99CB-4BF9738E3560}">
      <dgm:prSet phldr="0" custT="1"/>
      <dgm:spPr/>
      <dgm:t>
        <a:bodyPr/>
        <a:lstStyle/>
        <a:p>
          <a:pPr rtl="0"/>
          <a:r>
            <a:rPr lang="en-US" sz="2000">
              <a:solidFill>
                <a:srgbClr val="000C30"/>
              </a:solidFill>
              <a:latin typeface="Outfit" pitchFamily="2" charset="0"/>
            </a:rPr>
            <a:t>Executive-functioning vocabulary</a:t>
          </a:r>
        </a:p>
      </dgm:t>
    </dgm:pt>
    <dgm:pt modelId="{9FA68F5D-490C-4B56-B18F-3D7BEC281D03}" type="parTrans" cxnId="{A172F32E-6205-4FE5-B906-40E11B85F0DB}">
      <dgm:prSet/>
      <dgm:spPr/>
      <dgm:t>
        <a:bodyPr/>
        <a:lstStyle/>
        <a:p>
          <a:endParaRPr lang="en-GB"/>
        </a:p>
      </dgm:t>
    </dgm:pt>
    <dgm:pt modelId="{8227B524-090D-4B92-88C2-DA196F63B533}" type="sibTrans" cxnId="{A172F32E-6205-4FE5-B906-40E11B85F0DB}">
      <dgm:prSet/>
      <dgm:spPr/>
      <dgm:t>
        <a:bodyPr/>
        <a:lstStyle/>
        <a:p>
          <a:endParaRPr lang="en-GB"/>
        </a:p>
      </dgm:t>
    </dgm:pt>
    <dgm:pt modelId="{AE9BF9D5-E8D3-48C1-857C-5C17D1D255F5}" type="pres">
      <dgm:prSet presAssocID="{07F30887-A3B7-4074-85F4-310140F33132}" presName="linearFlow" presStyleCnt="0">
        <dgm:presLayoutVars>
          <dgm:resizeHandles val="exact"/>
        </dgm:presLayoutVars>
      </dgm:prSet>
      <dgm:spPr/>
    </dgm:pt>
    <dgm:pt modelId="{C9A2B2F0-1AEF-450E-9D0B-01C345DB23AB}" type="pres">
      <dgm:prSet presAssocID="{B8051C98-351D-45EF-A601-37E95726EFE8}" presName="node" presStyleLbl="node1" presStyleIdx="0" presStyleCnt="5">
        <dgm:presLayoutVars>
          <dgm:bulletEnabled val="1"/>
        </dgm:presLayoutVars>
      </dgm:prSet>
      <dgm:spPr/>
    </dgm:pt>
    <dgm:pt modelId="{E02412FC-1A5C-4E8B-8F45-4203562FCE6B}" type="pres">
      <dgm:prSet presAssocID="{E5225FBE-83F1-4AA5-9963-B277670EB36C}" presName="sibTrans" presStyleLbl="sibTrans2D1" presStyleIdx="0" presStyleCnt="4"/>
      <dgm:spPr/>
    </dgm:pt>
    <dgm:pt modelId="{5D8CC836-DD6C-427D-82F0-1FEDEF74D7E0}" type="pres">
      <dgm:prSet presAssocID="{E5225FBE-83F1-4AA5-9963-B277670EB36C}" presName="connectorText" presStyleLbl="sibTrans2D1" presStyleIdx="0" presStyleCnt="4"/>
      <dgm:spPr/>
    </dgm:pt>
    <dgm:pt modelId="{47FA0C0A-6304-4F54-AC45-EABCD1F2200C}" type="pres">
      <dgm:prSet presAssocID="{1815FC01-D068-4025-A439-176CD501EA6D}" presName="node" presStyleLbl="node1" presStyleIdx="1" presStyleCnt="5">
        <dgm:presLayoutVars>
          <dgm:bulletEnabled val="1"/>
        </dgm:presLayoutVars>
      </dgm:prSet>
      <dgm:spPr/>
    </dgm:pt>
    <dgm:pt modelId="{CEEC78E7-4567-4831-85FE-11630D830E09}" type="pres">
      <dgm:prSet presAssocID="{89CAAD16-FC9C-4500-90CF-6CC90B45A306}" presName="sibTrans" presStyleLbl="sibTrans2D1" presStyleIdx="1" presStyleCnt="4"/>
      <dgm:spPr/>
    </dgm:pt>
    <dgm:pt modelId="{3F28E680-8C2F-42D7-997D-D34FF63D7EEB}" type="pres">
      <dgm:prSet presAssocID="{89CAAD16-FC9C-4500-90CF-6CC90B45A306}" presName="connectorText" presStyleLbl="sibTrans2D1" presStyleIdx="1" presStyleCnt="4"/>
      <dgm:spPr/>
    </dgm:pt>
    <dgm:pt modelId="{1E81EAB0-DA63-4DBB-A513-617181E0ED2E}" type="pres">
      <dgm:prSet presAssocID="{B0220E04-E92C-4D56-9293-544199BA26E5}" presName="node" presStyleLbl="node1" presStyleIdx="2" presStyleCnt="5">
        <dgm:presLayoutVars>
          <dgm:bulletEnabled val="1"/>
        </dgm:presLayoutVars>
      </dgm:prSet>
      <dgm:spPr/>
    </dgm:pt>
    <dgm:pt modelId="{DB9028CC-DA9F-4107-ABFE-FEE79C063BE4}" type="pres">
      <dgm:prSet presAssocID="{5E05F87E-E399-4425-B376-A597CDE1FA9D}" presName="sibTrans" presStyleLbl="sibTrans2D1" presStyleIdx="2" presStyleCnt="4"/>
      <dgm:spPr/>
    </dgm:pt>
    <dgm:pt modelId="{F4137171-6BC6-4746-9A6D-C28B8CE03AD7}" type="pres">
      <dgm:prSet presAssocID="{5E05F87E-E399-4425-B376-A597CDE1FA9D}" presName="connectorText" presStyleLbl="sibTrans2D1" presStyleIdx="2" presStyleCnt="4"/>
      <dgm:spPr/>
    </dgm:pt>
    <dgm:pt modelId="{7AD14770-A12E-48D7-A061-37F1D4881F4D}" type="pres">
      <dgm:prSet presAssocID="{0D208DE1-9A3A-471E-8403-3AC111F02FAA}" presName="node" presStyleLbl="node1" presStyleIdx="3" presStyleCnt="5">
        <dgm:presLayoutVars>
          <dgm:bulletEnabled val="1"/>
        </dgm:presLayoutVars>
      </dgm:prSet>
      <dgm:spPr/>
    </dgm:pt>
    <dgm:pt modelId="{207AA721-B528-4BF0-8F28-576382FFA3F0}" type="pres">
      <dgm:prSet presAssocID="{F38610E3-F905-4BDC-B22A-2FD036A3ABD8}" presName="sibTrans" presStyleLbl="sibTrans2D1" presStyleIdx="3" presStyleCnt="4"/>
      <dgm:spPr/>
    </dgm:pt>
    <dgm:pt modelId="{833FAF05-CD93-48E7-AA89-770ECFFA3FAB}" type="pres">
      <dgm:prSet presAssocID="{F38610E3-F905-4BDC-B22A-2FD036A3ABD8}" presName="connectorText" presStyleLbl="sibTrans2D1" presStyleIdx="3" presStyleCnt="4"/>
      <dgm:spPr/>
    </dgm:pt>
    <dgm:pt modelId="{B9176642-3F6A-45E3-923F-31EF536DB37A}" type="pres">
      <dgm:prSet presAssocID="{844B82C1-DF36-4029-99CB-4BF9738E3560}" presName="node" presStyleLbl="node1" presStyleIdx="4" presStyleCnt="5">
        <dgm:presLayoutVars>
          <dgm:bulletEnabled val="1"/>
        </dgm:presLayoutVars>
      </dgm:prSet>
      <dgm:spPr/>
    </dgm:pt>
  </dgm:ptLst>
  <dgm:cxnLst>
    <dgm:cxn modelId="{E946EB00-2C20-4D07-8F97-7709FD94C589}" type="presOf" srcId="{5E05F87E-E399-4425-B376-A597CDE1FA9D}" destId="{DB9028CC-DA9F-4107-ABFE-FEE79C063BE4}" srcOrd="0" destOrd="0" presId="urn:microsoft.com/office/officeart/2005/8/layout/process2"/>
    <dgm:cxn modelId="{4689ED10-40B9-4E0A-9B24-7D571B43FE15}" srcId="{07F30887-A3B7-4074-85F4-310140F33132}" destId="{1815FC01-D068-4025-A439-176CD501EA6D}" srcOrd="1" destOrd="0" parTransId="{3CDC17B7-69F2-49AA-B6B9-2C03C86EB3AA}" sibTransId="{89CAAD16-FC9C-4500-90CF-6CC90B45A306}"/>
    <dgm:cxn modelId="{6084881F-1794-4376-95A7-B61691CF1F73}" type="presOf" srcId="{07F30887-A3B7-4074-85F4-310140F33132}" destId="{AE9BF9D5-E8D3-48C1-857C-5C17D1D255F5}" srcOrd="0" destOrd="0" presId="urn:microsoft.com/office/officeart/2005/8/layout/process2"/>
    <dgm:cxn modelId="{72FD152C-6E5E-4E37-8AAE-998D473FABCF}" type="presOf" srcId="{5E05F87E-E399-4425-B376-A597CDE1FA9D}" destId="{F4137171-6BC6-4746-9A6D-C28B8CE03AD7}" srcOrd="1" destOrd="0" presId="urn:microsoft.com/office/officeart/2005/8/layout/process2"/>
    <dgm:cxn modelId="{A172F32E-6205-4FE5-B906-40E11B85F0DB}" srcId="{07F30887-A3B7-4074-85F4-310140F33132}" destId="{844B82C1-DF36-4029-99CB-4BF9738E3560}" srcOrd="4" destOrd="0" parTransId="{9FA68F5D-490C-4B56-B18F-3D7BEC281D03}" sibTransId="{8227B524-090D-4B92-88C2-DA196F63B533}"/>
    <dgm:cxn modelId="{F3D03832-7AB5-4B8B-9486-DBCCE09210DF}" type="presOf" srcId="{B8051C98-351D-45EF-A601-37E95726EFE8}" destId="{C9A2B2F0-1AEF-450E-9D0B-01C345DB23AB}" srcOrd="0" destOrd="0" presId="urn:microsoft.com/office/officeart/2005/8/layout/process2"/>
    <dgm:cxn modelId="{D3719938-729C-42EA-B813-1C0D20A5ED9F}" type="presOf" srcId="{F38610E3-F905-4BDC-B22A-2FD036A3ABD8}" destId="{833FAF05-CD93-48E7-AA89-770ECFFA3FAB}" srcOrd="1" destOrd="0" presId="urn:microsoft.com/office/officeart/2005/8/layout/process2"/>
    <dgm:cxn modelId="{0FADD63B-FA49-4715-9A81-4AD78E6A8EF4}" srcId="{07F30887-A3B7-4074-85F4-310140F33132}" destId="{B8051C98-351D-45EF-A601-37E95726EFE8}" srcOrd="0" destOrd="0" parTransId="{890EF062-2E5A-4DD3-BC1E-CA853C2117A3}" sibTransId="{E5225FBE-83F1-4AA5-9963-B277670EB36C}"/>
    <dgm:cxn modelId="{58C12846-1BD6-4726-9A21-810950223D58}" type="presOf" srcId="{844B82C1-DF36-4029-99CB-4BF9738E3560}" destId="{B9176642-3F6A-45E3-923F-31EF536DB37A}" srcOrd="0" destOrd="0" presId="urn:microsoft.com/office/officeart/2005/8/layout/process2"/>
    <dgm:cxn modelId="{67DD8B59-EF30-42C1-92DF-74B5C6AEF067}" type="presOf" srcId="{1815FC01-D068-4025-A439-176CD501EA6D}" destId="{47FA0C0A-6304-4F54-AC45-EABCD1F2200C}" srcOrd="0" destOrd="0" presId="urn:microsoft.com/office/officeart/2005/8/layout/process2"/>
    <dgm:cxn modelId="{689B515C-6E4D-428A-B941-49D5A6526BB7}" type="presOf" srcId="{B0220E04-E92C-4D56-9293-544199BA26E5}" destId="{1E81EAB0-DA63-4DBB-A513-617181E0ED2E}" srcOrd="0" destOrd="0" presId="urn:microsoft.com/office/officeart/2005/8/layout/process2"/>
    <dgm:cxn modelId="{28C2AB71-9494-4268-A7D0-DEE1F9F8D74D}" srcId="{07F30887-A3B7-4074-85F4-310140F33132}" destId="{B0220E04-E92C-4D56-9293-544199BA26E5}" srcOrd="2" destOrd="0" parTransId="{6760ADA7-7BA8-43E0-B527-8FA7EF191287}" sibTransId="{5E05F87E-E399-4425-B376-A597CDE1FA9D}"/>
    <dgm:cxn modelId="{3EF3EF88-812C-4174-A3F5-5E35AD8CA1F3}" type="presOf" srcId="{E5225FBE-83F1-4AA5-9963-B277670EB36C}" destId="{5D8CC836-DD6C-427D-82F0-1FEDEF74D7E0}" srcOrd="1" destOrd="0" presId="urn:microsoft.com/office/officeart/2005/8/layout/process2"/>
    <dgm:cxn modelId="{55EF4689-1539-491D-8187-5FD992031483}" srcId="{07F30887-A3B7-4074-85F4-310140F33132}" destId="{0D208DE1-9A3A-471E-8403-3AC111F02FAA}" srcOrd="3" destOrd="0" parTransId="{92DEEB1A-B045-4B36-A66D-7A7DAE6F1BE4}" sibTransId="{F38610E3-F905-4BDC-B22A-2FD036A3ABD8}"/>
    <dgm:cxn modelId="{2870139B-3A6C-40C3-948F-A647601F7D06}" type="presOf" srcId="{89CAAD16-FC9C-4500-90CF-6CC90B45A306}" destId="{3F28E680-8C2F-42D7-997D-D34FF63D7EEB}" srcOrd="1" destOrd="0" presId="urn:microsoft.com/office/officeart/2005/8/layout/process2"/>
    <dgm:cxn modelId="{F46CF2AA-067D-43E7-BD2C-F38D0A310C00}" type="presOf" srcId="{0D208DE1-9A3A-471E-8403-3AC111F02FAA}" destId="{7AD14770-A12E-48D7-A061-37F1D4881F4D}" srcOrd="0" destOrd="0" presId="urn:microsoft.com/office/officeart/2005/8/layout/process2"/>
    <dgm:cxn modelId="{D285ABB7-2D0B-45C9-9136-1159C114AB09}" type="presOf" srcId="{E5225FBE-83F1-4AA5-9963-B277670EB36C}" destId="{E02412FC-1A5C-4E8B-8F45-4203562FCE6B}" srcOrd="0" destOrd="0" presId="urn:microsoft.com/office/officeart/2005/8/layout/process2"/>
    <dgm:cxn modelId="{2E6CB2BC-293C-43B1-B0FD-90E9C1E45624}" type="presOf" srcId="{F38610E3-F905-4BDC-B22A-2FD036A3ABD8}" destId="{207AA721-B528-4BF0-8F28-576382FFA3F0}" srcOrd="0" destOrd="0" presId="urn:microsoft.com/office/officeart/2005/8/layout/process2"/>
    <dgm:cxn modelId="{926381D8-0A05-4125-8BE8-B8BF3886E7CB}" type="presOf" srcId="{89CAAD16-FC9C-4500-90CF-6CC90B45A306}" destId="{CEEC78E7-4567-4831-85FE-11630D830E09}" srcOrd="0" destOrd="0" presId="urn:microsoft.com/office/officeart/2005/8/layout/process2"/>
    <dgm:cxn modelId="{5580DC0C-3938-440E-B151-C698E8FF7C90}" type="presParOf" srcId="{AE9BF9D5-E8D3-48C1-857C-5C17D1D255F5}" destId="{C9A2B2F0-1AEF-450E-9D0B-01C345DB23AB}" srcOrd="0" destOrd="0" presId="urn:microsoft.com/office/officeart/2005/8/layout/process2"/>
    <dgm:cxn modelId="{A359D80E-A652-4522-AE38-8846EAD89426}" type="presParOf" srcId="{AE9BF9D5-E8D3-48C1-857C-5C17D1D255F5}" destId="{E02412FC-1A5C-4E8B-8F45-4203562FCE6B}" srcOrd="1" destOrd="0" presId="urn:microsoft.com/office/officeart/2005/8/layout/process2"/>
    <dgm:cxn modelId="{C431753E-3780-4A18-A7CD-344C3F5C8DCA}" type="presParOf" srcId="{E02412FC-1A5C-4E8B-8F45-4203562FCE6B}" destId="{5D8CC836-DD6C-427D-82F0-1FEDEF74D7E0}" srcOrd="0" destOrd="0" presId="urn:microsoft.com/office/officeart/2005/8/layout/process2"/>
    <dgm:cxn modelId="{37E1BA0F-A809-4353-8909-9C0CEE64A458}" type="presParOf" srcId="{AE9BF9D5-E8D3-48C1-857C-5C17D1D255F5}" destId="{47FA0C0A-6304-4F54-AC45-EABCD1F2200C}" srcOrd="2" destOrd="0" presId="urn:microsoft.com/office/officeart/2005/8/layout/process2"/>
    <dgm:cxn modelId="{93D47B22-C551-467E-8601-ADF79474E242}" type="presParOf" srcId="{AE9BF9D5-E8D3-48C1-857C-5C17D1D255F5}" destId="{CEEC78E7-4567-4831-85FE-11630D830E09}" srcOrd="3" destOrd="0" presId="urn:microsoft.com/office/officeart/2005/8/layout/process2"/>
    <dgm:cxn modelId="{E2941B80-A5B4-49B5-9606-603DE95DBCC9}" type="presParOf" srcId="{CEEC78E7-4567-4831-85FE-11630D830E09}" destId="{3F28E680-8C2F-42D7-997D-D34FF63D7EEB}" srcOrd="0" destOrd="0" presId="urn:microsoft.com/office/officeart/2005/8/layout/process2"/>
    <dgm:cxn modelId="{DBE2D658-E548-4CB4-A938-BA23441E8A56}" type="presParOf" srcId="{AE9BF9D5-E8D3-48C1-857C-5C17D1D255F5}" destId="{1E81EAB0-DA63-4DBB-A513-617181E0ED2E}" srcOrd="4" destOrd="0" presId="urn:microsoft.com/office/officeart/2005/8/layout/process2"/>
    <dgm:cxn modelId="{06E1948F-71D2-4EE0-B6A7-1B51321B4968}" type="presParOf" srcId="{AE9BF9D5-E8D3-48C1-857C-5C17D1D255F5}" destId="{DB9028CC-DA9F-4107-ABFE-FEE79C063BE4}" srcOrd="5" destOrd="0" presId="urn:microsoft.com/office/officeart/2005/8/layout/process2"/>
    <dgm:cxn modelId="{E5678D89-E9DE-4882-B8B7-F0BEC52FC8F3}" type="presParOf" srcId="{DB9028CC-DA9F-4107-ABFE-FEE79C063BE4}" destId="{F4137171-6BC6-4746-9A6D-C28B8CE03AD7}" srcOrd="0" destOrd="0" presId="urn:microsoft.com/office/officeart/2005/8/layout/process2"/>
    <dgm:cxn modelId="{67A5A3BC-50CB-480D-86BD-415F41236627}" type="presParOf" srcId="{AE9BF9D5-E8D3-48C1-857C-5C17D1D255F5}" destId="{7AD14770-A12E-48D7-A061-37F1D4881F4D}" srcOrd="6" destOrd="0" presId="urn:microsoft.com/office/officeart/2005/8/layout/process2"/>
    <dgm:cxn modelId="{0E9CC190-5434-4D3C-8D6F-49EED122E193}" type="presParOf" srcId="{AE9BF9D5-E8D3-48C1-857C-5C17D1D255F5}" destId="{207AA721-B528-4BF0-8F28-576382FFA3F0}" srcOrd="7" destOrd="0" presId="urn:microsoft.com/office/officeart/2005/8/layout/process2"/>
    <dgm:cxn modelId="{8958D5EF-598B-409B-A291-5805BC75D305}" type="presParOf" srcId="{207AA721-B528-4BF0-8F28-576382FFA3F0}" destId="{833FAF05-CD93-48E7-AA89-770ECFFA3FAB}" srcOrd="0" destOrd="0" presId="urn:microsoft.com/office/officeart/2005/8/layout/process2"/>
    <dgm:cxn modelId="{17960669-BDDD-413C-A398-4C530B33CBF2}" type="presParOf" srcId="{AE9BF9D5-E8D3-48C1-857C-5C17D1D255F5}" destId="{B9176642-3F6A-45E3-923F-31EF536DB37A}" srcOrd="8" destOrd="0" presId="urn:microsoft.com/office/officeart/2005/8/layout/process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2B2F0-1AEF-450E-9D0B-01C345DB23AB}">
      <dsp:nvSpPr>
        <dsp:cNvPr id="0" name=""/>
        <dsp:cNvSpPr/>
      </dsp:nvSpPr>
      <dsp:spPr>
        <a:xfrm>
          <a:off x="1777751" y="673"/>
          <a:ext cx="2684270" cy="787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solidFill>
                <a:srgbClr val="000C30"/>
              </a:solidFill>
              <a:latin typeface="Outfit" pitchFamily="2" charset="0"/>
            </a:rPr>
            <a:t>Core emotions</a:t>
          </a:r>
        </a:p>
      </dsp:txBody>
      <dsp:txXfrm>
        <a:off x="1800827" y="23749"/>
        <a:ext cx="2638118" cy="741709"/>
      </dsp:txXfrm>
    </dsp:sp>
    <dsp:sp modelId="{E02412FC-1A5C-4E8B-8F45-4203562FCE6B}">
      <dsp:nvSpPr>
        <dsp:cNvPr id="0" name=""/>
        <dsp:cNvSpPr/>
      </dsp:nvSpPr>
      <dsp:spPr>
        <a:xfrm rot="5400000">
          <a:off x="2972162" y="808231"/>
          <a:ext cx="295448" cy="3545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013525" y="837775"/>
        <a:ext cx="212723" cy="206814"/>
      </dsp:txXfrm>
    </dsp:sp>
    <dsp:sp modelId="{47FA0C0A-6304-4F54-AC45-EABCD1F2200C}">
      <dsp:nvSpPr>
        <dsp:cNvPr id="0" name=""/>
        <dsp:cNvSpPr/>
      </dsp:nvSpPr>
      <dsp:spPr>
        <a:xfrm>
          <a:off x="1777751" y="1182466"/>
          <a:ext cx="2684270" cy="787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solidFill>
                <a:srgbClr val="000C30"/>
              </a:solidFill>
              <a:latin typeface="Outfit" pitchFamily="2" charset="0"/>
            </a:rPr>
            <a:t>Complex emotions</a:t>
          </a:r>
        </a:p>
      </dsp:txBody>
      <dsp:txXfrm>
        <a:off x="1800827" y="1205542"/>
        <a:ext cx="2638118" cy="741709"/>
      </dsp:txXfrm>
    </dsp:sp>
    <dsp:sp modelId="{CEEC78E7-4567-4831-85FE-11630D830E09}">
      <dsp:nvSpPr>
        <dsp:cNvPr id="0" name=""/>
        <dsp:cNvSpPr/>
      </dsp:nvSpPr>
      <dsp:spPr>
        <a:xfrm rot="5400000">
          <a:off x="2972162" y="1990024"/>
          <a:ext cx="295448" cy="3545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013525" y="2019568"/>
        <a:ext cx="212723" cy="206814"/>
      </dsp:txXfrm>
    </dsp:sp>
    <dsp:sp modelId="{1E81EAB0-DA63-4DBB-A513-617181E0ED2E}">
      <dsp:nvSpPr>
        <dsp:cNvPr id="0" name=""/>
        <dsp:cNvSpPr/>
      </dsp:nvSpPr>
      <dsp:spPr>
        <a:xfrm>
          <a:off x="1777751" y="2364259"/>
          <a:ext cx="2684270" cy="787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solidFill>
                <a:srgbClr val="000C30"/>
              </a:solidFill>
              <a:latin typeface="Outfit" pitchFamily="2" charset="0"/>
            </a:rPr>
            <a:t>Lesson specific</a:t>
          </a:r>
        </a:p>
      </dsp:txBody>
      <dsp:txXfrm>
        <a:off x="1800827" y="2387335"/>
        <a:ext cx="2638118" cy="741709"/>
      </dsp:txXfrm>
    </dsp:sp>
    <dsp:sp modelId="{DB9028CC-DA9F-4107-ABFE-FEE79C063BE4}">
      <dsp:nvSpPr>
        <dsp:cNvPr id="0" name=""/>
        <dsp:cNvSpPr/>
      </dsp:nvSpPr>
      <dsp:spPr>
        <a:xfrm rot="5400000">
          <a:off x="2972162" y="3171817"/>
          <a:ext cx="295448" cy="3545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013525" y="3201361"/>
        <a:ext cx="212723" cy="206814"/>
      </dsp:txXfrm>
    </dsp:sp>
    <dsp:sp modelId="{7AD14770-A12E-48D7-A061-37F1D4881F4D}">
      <dsp:nvSpPr>
        <dsp:cNvPr id="0" name=""/>
        <dsp:cNvSpPr/>
      </dsp:nvSpPr>
      <dsp:spPr>
        <a:xfrm>
          <a:off x="1777751" y="3546051"/>
          <a:ext cx="2684270" cy="787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solidFill>
                <a:srgbClr val="000C30"/>
              </a:solidFill>
              <a:latin typeface="Outfit" pitchFamily="2" charset="0"/>
            </a:rPr>
            <a:t>Self-regulation vocabulary</a:t>
          </a:r>
        </a:p>
      </dsp:txBody>
      <dsp:txXfrm>
        <a:off x="1800827" y="3569127"/>
        <a:ext cx="2638118" cy="741709"/>
      </dsp:txXfrm>
    </dsp:sp>
    <dsp:sp modelId="{207AA721-B528-4BF0-8F28-576382FFA3F0}">
      <dsp:nvSpPr>
        <dsp:cNvPr id="0" name=""/>
        <dsp:cNvSpPr/>
      </dsp:nvSpPr>
      <dsp:spPr>
        <a:xfrm rot="5400000">
          <a:off x="2972162" y="4353610"/>
          <a:ext cx="295448" cy="3545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5400000">
        <a:off x="3013525" y="4383154"/>
        <a:ext cx="212723" cy="206814"/>
      </dsp:txXfrm>
    </dsp:sp>
    <dsp:sp modelId="{B9176642-3F6A-45E3-923F-31EF536DB37A}">
      <dsp:nvSpPr>
        <dsp:cNvPr id="0" name=""/>
        <dsp:cNvSpPr/>
      </dsp:nvSpPr>
      <dsp:spPr>
        <a:xfrm>
          <a:off x="1777751" y="4727844"/>
          <a:ext cx="2684270" cy="787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a:solidFill>
                <a:srgbClr val="000C30"/>
              </a:solidFill>
              <a:latin typeface="Outfit" pitchFamily="2" charset="0"/>
            </a:rPr>
            <a:t>Executive-functioning vocabulary</a:t>
          </a:r>
        </a:p>
      </dsp:txBody>
      <dsp:txXfrm>
        <a:off x="1800827" y="4750920"/>
        <a:ext cx="2638118" cy="741709"/>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11DDB1-CB30-41A2-9A14-21401FB54631}"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55ADE8-8709-48A3-9BAC-60C1851383ED}" type="slidenum">
              <a:rPr lang="en-GB" smtClean="0"/>
              <a:t>‹#›</a:t>
            </a:fld>
            <a:endParaRPr lang="en-GB"/>
          </a:p>
        </p:txBody>
      </p:sp>
    </p:spTree>
    <p:extLst>
      <p:ext uri="{BB962C8B-B14F-4D97-AF65-F5344CB8AC3E}">
        <p14:creationId xmlns:p14="http://schemas.microsoft.com/office/powerpoint/2010/main" val="53938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jigsawpshe.online/materials/pshe-primary/jigsaw/emotional-literacy-and-oracy/"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jigsaweducationgroup.com/knowledge-hub/?_sft_category=upcoming-webinars"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Primary Schools - internal use only.</a:t>
            </a:r>
          </a:p>
          <a:p>
            <a:endParaRPr lang="en-GB" dirty="0"/>
          </a:p>
          <a:p>
            <a:r>
              <a:rPr lang="en-GB" dirty="0"/>
              <a:t>This </a:t>
            </a:r>
            <a:r>
              <a:rPr lang="en-GB"/>
              <a:t>presentation may </a:t>
            </a:r>
            <a:r>
              <a:rPr lang="en-GB" dirty="0"/>
              <a:t>be used in school for you to explain the changes in guidance and the changes in Jigsaw PSHE to your colleagues in school as part of your whole school consultation and preparation for moving to the new 2026 content.</a:t>
            </a:r>
          </a:p>
          <a:p>
            <a:endParaRPr lang="en-GB" dirty="0"/>
          </a:p>
          <a:p>
            <a:r>
              <a:rPr lang="en-GB" dirty="0"/>
              <a:t>©2026 Jigsaw Education Group</a:t>
            </a:r>
          </a:p>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1</a:t>
            </a:fld>
            <a:endParaRPr lang="en-US"/>
          </a:p>
        </p:txBody>
      </p:sp>
    </p:spTree>
    <p:extLst>
      <p:ext uri="{BB962C8B-B14F-4D97-AF65-F5344CB8AC3E}">
        <p14:creationId xmlns:p14="http://schemas.microsoft.com/office/powerpoint/2010/main" val="1687092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2</a:t>
            </a:fld>
            <a:endParaRPr lang="en-US"/>
          </a:p>
        </p:txBody>
      </p:sp>
    </p:spTree>
    <p:extLst>
      <p:ext uri="{BB962C8B-B14F-4D97-AF65-F5344CB8AC3E}">
        <p14:creationId xmlns:p14="http://schemas.microsoft.com/office/powerpoint/2010/main" val="86251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3</a:t>
            </a:fld>
            <a:endParaRPr lang="en-US"/>
          </a:p>
        </p:txBody>
      </p:sp>
    </p:spTree>
    <p:extLst>
      <p:ext uri="{BB962C8B-B14F-4D97-AF65-F5344CB8AC3E}">
        <p14:creationId xmlns:p14="http://schemas.microsoft.com/office/powerpoint/2010/main" val="3819379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ACA1A-1FC0-B8E8-A9E1-21EE141B46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1BEEB-A64C-7C3F-1EB6-DFB5E802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CBE823-FF6B-D9AC-60C6-5B72446C716E}"/>
              </a:ext>
            </a:extLst>
          </p:cNvPr>
          <p:cNvSpPr>
            <a:spLocks noGrp="1"/>
          </p:cNvSpPr>
          <p:nvPr>
            <p:ph type="body" idx="1"/>
          </p:nvPr>
        </p:nvSpPr>
        <p:spPr/>
        <p:txBody>
          <a:bodyPr/>
          <a:lstStyle/>
          <a:p>
            <a:pPr marL="0" indent="0">
              <a:buNone/>
            </a:pPr>
            <a:endParaRPr lang="en-GB" dirty="0">
              <a:solidFill>
                <a:srgbClr val="000C30"/>
              </a:solidFill>
              <a:latin typeface="Outfit SemiBold" pitchFamily="2" charset="0"/>
            </a:endParaRPr>
          </a:p>
          <a:p>
            <a:r>
              <a:rPr lang="en-GB"/>
              <a:t>These seven key principles are already embedded in our Jigsaw  PSHE curriculum. This takes a positive, empowering approach - building children's confidence and practical strategies rather than relying on fear-based messaging. </a:t>
            </a:r>
          </a:p>
          <a:p>
            <a:r>
              <a:rPr lang="en-GB"/>
              <a:t>Pupil engagement is central to every lesson through participatory activities, circle time, and reflection. </a:t>
            </a:r>
          </a:p>
          <a:p>
            <a:r>
              <a:rPr lang="en-GB"/>
              <a:t>The whole-school approach comes through in our consistent language, characters, and ethos from Early Years through to Year 6 with parent engagement is supported through ready-made resources that help us communicate openly about what's being taught.</a:t>
            </a:r>
          </a:p>
          <a:p>
            <a:endParaRPr lang="en-GB"/>
          </a:p>
          <a:p>
            <a:r>
              <a:rPr lang="en-GB"/>
              <a:t>When it comes to being </a:t>
            </a:r>
            <a:r>
              <a:rPr lang="en-GB" b="1"/>
              <a:t>relevant and responsive</a:t>
            </a:r>
            <a:r>
              <a:rPr lang="en-GB"/>
              <a:t>, this works at two levels. Jigsaw continually update the materials to reflect national trends, new research, and statutory guidance changes - so we can be confident we're current and compliant. This provides a robust foundation from which we can then make adjustments to reflect our local context, the needs of our children, and any questions that arise in the classroom. It's flexibility within a carefully planned structure - not starting from scratch, but tuning what's already there.</a:t>
            </a:r>
          </a:p>
        </p:txBody>
      </p:sp>
      <p:sp>
        <p:nvSpPr>
          <p:cNvPr id="4" name="Slide Number Placeholder 3">
            <a:extLst>
              <a:ext uri="{FF2B5EF4-FFF2-40B4-BE49-F238E27FC236}">
                <a16:creationId xmlns:a16="http://schemas.microsoft.com/office/drawing/2014/main" id="{AE6C3A74-513A-C959-671F-971E545F62AF}"/>
              </a:ext>
            </a:extLst>
          </p:cNvPr>
          <p:cNvSpPr>
            <a:spLocks noGrp="1"/>
          </p:cNvSpPr>
          <p:nvPr>
            <p:ph type="sldNum" sz="quarter" idx="5"/>
          </p:nvPr>
        </p:nvSpPr>
        <p:spPr/>
        <p:txBody>
          <a:bodyPr/>
          <a:lstStyle/>
          <a:p>
            <a:fld id="{F2794507-9852-4510-AA5F-A19912708D28}" type="slidenum">
              <a:rPr lang="en-US" smtClean="0"/>
              <a:t>4</a:t>
            </a:fld>
            <a:endParaRPr lang="en-US"/>
          </a:p>
        </p:txBody>
      </p:sp>
    </p:spTree>
    <p:extLst>
      <p:ext uri="{BB962C8B-B14F-4D97-AF65-F5344CB8AC3E}">
        <p14:creationId xmlns:p14="http://schemas.microsoft.com/office/powerpoint/2010/main" val="2545150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E03D8-F476-7CD3-BE1D-C91BE70DEC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244128-8C7E-E72E-7249-F9CBF34A39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3AB568-7238-7C90-28C3-856A66636A0F}"/>
              </a:ext>
            </a:extLst>
          </p:cNvPr>
          <p:cNvSpPr>
            <a:spLocks noGrp="1"/>
          </p:cNvSpPr>
          <p:nvPr>
            <p:ph type="body" idx="1"/>
          </p:nvPr>
        </p:nvSpPr>
        <p:spPr/>
        <p:txBody>
          <a:bodyPr/>
          <a:lstStyle/>
          <a:p>
            <a:endParaRPr lang="en-US" dirty="0"/>
          </a:p>
          <a:p>
            <a:endParaRPr lang="en-GB" dirty="0"/>
          </a:p>
        </p:txBody>
      </p:sp>
      <p:sp>
        <p:nvSpPr>
          <p:cNvPr id="4" name="Slide Number Placeholder 3">
            <a:extLst>
              <a:ext uri="{FF2B5EF4-FFF2-40B4-BE49-F238E27FC236}">
                <a16:creationId xmlns:a16="http://schemas.microsoft.com/office/drawing/2014/main" id="{C7ADF93F-0985-F5B0-17B4-928475D25B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6284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2200"/>
              </a:lnSpc>
            </a:pPr>
            <a:endParaRPr lang="en-US" dirty="0">
              <a:solidFill>
                <a:srgbClr val="000C30"/>
              </a:solidFill>
              <a:latin typeface="Outfit" pitchFamily="2" charset="0"/>
              <a:ea typeface="Lato" panose="020F0502020204030203" pitchFamily="34" charset="0"/>
              <a:cs typeface="Lato" panose="020F0502020204030203" pitchFamily="34" charset="0"/>
            </a:endParaRPr>
          </a:p>
          <a:p>
            <a:pPr>
              <a:lnSpc>
                <a:spcPts val="2200"/>
              </a:lnSpc>
            </a:pPr>
            <a:r>
              <a:rPr lang="en-GB" i="1" dirty="0">
                <a:latin typeface="Outfit" pitchFamily="2" charset="0"/>
              </a:rPr>
              <a:t>“Health education in primary starts with the benefits and importance of physical activity, good nutrition and sufficient sleep, and supports pupils to develop </a:t>
            </a:r>
            <a:r>
              <a:rPr lang="en-GB" b="1" i="1" dirty="0">
                <a:latin typeface="Outfit" pitchFamily="2" charset="0"/>
              </a:rPr>
              <a:t>emotional awareness</a:t>
            </a:r>
            <a:r>
              <a:rPr lang="en-GB" i="1" dirty="0">
                <a:latin typeface="Outfit" pitchFamily="2" charset="0"/>
              </a:rPr>
              <a:t>. </a:t>
            </a:r>
          </a:p>
          <a:p>
            <a:pPr>
              <a:lnSpc>
                <a:spcPts val="2200"/>
              </a:lnSpc>
            </a:pPr>
            <a:endParaRPr lang="en-GB" i="1" dirty="0">
              <a:latin typeface="Outfit" pitchFamily="2" charset="0"/>
            </a:endParaRPr>
          </a:p>
          <a:p>
            <a:pPr>
              <a:lnSpc>
                <a:spcPts val="2200"/>
              </a:lnSpc>
            </a:pPr>
            <a:r>
              <a:rPr lang="en-GB" i="1" dirty="0">
                <a:latin typeface="Outfit" pitchFamily="2" charset="0"/>
              </a:rPr>
              <a:t>Schools should emphasise the relationships between physical health and mental wellbeing, and the benefits of physical activity and </a:t>
            </a:r>
            <a:r>
              <a:rPr lang="en-GB" b="1" i="1" dirty="0">
                <a:latin typeface="Outfit" pitchFamily="2" charset="0"/>
              </a:rPr>
              <a:t>time spent outdoors</a:t>
            </a:r>
            <a:r>
              <a:rPr lang="en-GB" i="1" dirty="0">
                <a:latin typeface="Outfit" pitchFamily="2" charset="0"/>
              </a:rPr>
              <a:t>. </a:t>
            </a:r>
          </a:p>
          <a:p>
            <a:pPr>
              <a:lnSpc>
                <a:spcPts val="2200"/>
              </a:lnSpc>
            </a:pPr>
            <a:endParaRPr lang="en-GB" i="1" dirty="0">
              <a:latin typeface="Outfit" pitchFamily="2" charset="0"/>
            </a:endParaRPr>
          </a:p>
          <a:p>
            <a:pPr>
              <a:lnSpc>
                <a:spcPts val="2200"/>
              </a:lnSpc>
            </a:pPr>
            <a:r>
              <a:rPr lang="en-GB" i="1" dirty="0">
                <a:latin typeface="Outfit" pitchFamily="2" charset="0"/>
              </a:rPr>
              <a:t>As in all of RSHE, care should be taken to </a:t>
            </a:r>
            <a:r>
              <a:rPr lang="en-GB" b="1" i="1" dirty="0">
                <a:latin typeface="Outfit" pitchFamily="2" charset="0"/>
              </a:rPr>
              <a:t>avoid exposing pupils to concepts which are not appropriate for them</a:t>
            </a:r>
            <a:r>
              <a:rPr lang="en-GB" i="1" dirty="0">
                <a:latin typeface="Outfit" pitchFamily="2" charset="0"/>
              </a:rPr>
              <a:t>. Schools should continue to build on the primary health and wellbeing curriculum content in secondary “</a:t>
            </a:r>
          </a:p>
          <a:p>
            <a:pPr lvl="1" algn="r">
              <a:lnSpc>
                <a:spcPts val="2200"/>
              </a:lnSpc>
            </a:pPr>
            <a:r>
              <a:rPr lang="en-GB" sz="1400" dirty="0">
                <a:solidFill>
                  <a:srgbClr val="000C30"/>
                </a:solidFill>
                <a:latin typeface="Outfit" pitchFamily="2" charset="0"/>
                <a:ea typeface="Lato" panose="020F0502020204030203" pitchFamily="34" charset="0"/>
                <a:cs typeface="Lato" panose="020F0502020204030203" pitchFamily="34" charset="0"/>
              </a:rPr>
              <a:t>Paragraph 40</a:t>
            </a:r>
          </a:p>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6</a:t>
            </a:fld>
            <a:endParaRPr lang="en-US"/>
          </a:p>
        </p:txBody>
      </p:sp>
    </p:spTree>
    <p:extLst>
      <p:ext uri="{BB962C8B-B14F-4D97-AF65-F5344CB8AC3E}">
        <p14:creationId xmlns:p14="http://schemas.microsoft.com/office/powerpoint/2010/main" val="1208108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7</a:t>
            </a:fld>
            <a:endParaRPr lang="en-US"/>
          </a:p>
        </p:txBody>
      </p:sp>
    </p:spTree>
    <p:extLst>
      <p:ext uri="{BB962C8B-B14F-4D97-AF65-F5344CB8AC3E}">
        <p14:creationId xmlns:p14="http://schemas.microsoft.com/office/powerpoint/2010/main" val="38193794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Here’s an overview. You can see straight away that the changes aren't evenly spread across the programme.</a:t>
            </a:r>
          </a:p>
          <a:p>
            <a:endParaRPr lang="en-GB"/>
          </a:p>
          <a:p>
            <a:r>
              <a:rPr lang="en-GB"/>
              <a:t>Some Puzzles do have totally new lessons – but the majority of the changes are woven throughout</a:t>
            </a:r>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8</a:t>
            </a:fld>
            <a:endParaRPr lang="en-US"/>
          </a:p>
        </p:txBody>
      </p:sp>
    </p:spTree>
    <p:extLst>
      <p:ext uri="{BB962C8B-B14F-4D97-AF65-F5344CB8AC3E}">
        <p14:creationId xmlns:p14="http://schemas.microsoft.com/office/powerpoint/2010/main" val="2951738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Currently Sex Education content starts in Yr4, with alternative option</a:t>
            </a:r>
          </a:p>
          <a:p>
            <a:r>
              <a:rPr lang="en-US" dirty="0"/>
              <a:t>Now starts with one lesson in Yr5 and then one in Yr6.</a:t>
            </a:r>
          </a:p>
          <a:p>
            <a:endParaRPr lang="en-US" dirty="0"/>
          </a:p>
          <a:p>
            <a:r>
              <a:rPr lang="en-US" dirty="0"/>
              <a:t>Alternative content to use in Jigsaw+ for schools choosing not to.</a:t>
            </a:r>
          </a:p>
          <a:p>
            <a:r>
              <a:rPr lang="en-US" dirty="0"/>
              <a:t>New leaflets coming to support parents</a:t>
            </a:r>
          </a:p>
          <a:p>
            <a:endParaRPr lang="en-US" dirty="0"/>
          </a:p>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9</a:t>
            </a:fld>
            <a:endParaRPr lang="en-US"/>
          </a:p>
        </p:txBody>
      </p:sp>
    </p:spTree>
    <p:extLst>
      <p:ext uri="{BB962C8B-B14F-4D97-AF65-F5344CB8AC3E}">
        <p14:creationId xmlns:p14="http://schemas.microsoft.com/office/powerpoint/2010/main" val="40599959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10</a:t>
            </a:fld>
            <a:endParaRPr lang="en-US"/>
          </a:p>
        </p:txBody>
      </p:sp>
    </p:spTree>
    <p:extLst>
      <p:ext uri="{BB962C8B-B14F-4D97-AF65-F5344CB8AC3E}">
        <p14:creationId xmlns:p14="http://schemas.microsoft.com/office/powerpoint/2010/main" val="3531904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11</a:t>
            </a:fld>
            <a:endParaRPr lang="en-US"/>
          </a:p>
        </p:txBody>
      </p:sp>
    </p:spTree>
    <p:extLst>
      <p:ext uri="{BB962C8B-B14F-4D97-AF65-F5344CB8AC3E}">
        <p14:creationId xmlns:p14="http://schemas.microsoft.com/office/powerpoint/2010/main" val="3516353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ts val="1800"/>
              </a:lnSpc>
            </a:pPr>
            <a:r>
              <a:rPr lang="en-GB"/>
              <a:t>This Puzzle includes two new lessons and some restructuring, particularly in KS1 where relevant content has been moved from Healthy Me to make space for new safety lessons.</a:t>
            </a:r>
          </a:p>
          <a:p>
            <a:pPr algn="just">
              <a:lnSpc>
                <a:spcPts val="1800"/>
              </a:lnSpc>
            </a:pPr>
            <a:r>
              <a:rPr lang="en-GB"/>
              <a:t>Additional updates across this Puzzle include enhanced vocabulary around feelings connected to taking steps to and achieving our dreams and goals, refreshed images and visual prompts, and strengthened critical thinking about how careers are portrayed in media.  </a:t>
            </a:r>
            <a:endParaRPr lang="en-GB">
              <a:solidFill>
                <a:srgbClr val="000C30"/>
              </a:solidFill>
              <a:latin typeface="Outfit" pitchFamily="2" charset="0"/>
            </a:endParaRPr>
          </a:p>
          <a:p>
            <a:endParaRPr lang="en-GB" i="1"/>
          </a:p>
          <a:p>
            <a:endParaRPr lang="en-GB" i="1"/>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12</a:t>
            </a:fld>
            <a:endParaRPr lang="en-US"/>
          </a:p>
        </p:txBody>
      </p:sp>
    </p:spTree>
    <p:extLst>
      <p:ext uri="{BB962C8B-B14F-4D97-AF65-F5344CB8AC3E}">
        <p14:creationId xmlns:p14="http://schemas.microsoft.com/office/powerpoint/2010/main" val="2116759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endParaRPr lang="en-GB"/>
          </a:p>
          <a:p>
            <a:pPr algn="just">
              <a:lnSpc>
                <a:spcPts val="1800"/>
              </a:lnSpc>
            </a:pPr>
            <a:r>
              <a:rPr lang="en-GB"/>
              <a:t>This Puzzle has some of the most substantial changes, with three new safety-focused lessons and the introduction of specific safety themes in  many existing lessons. </a:t>
            </a:r>
          </a:p>
          <a:p>
            <a:pPr algn="just">
              <a:lnSpc>
                <a:spcPts val="1800"/>
              </a:lnSpc>
            </a:pPr>
            <a:r>
              <a:rPr lang="en-GB"/>
              <a:t>Additional updates across this Puzzle include the Safety STAR framework introduced as a consistent tool, contemporary health content (nicotine pouches, AI filters), and enhanced personal hygiene, dental health and sun safety content. </a:t>
            </a:r>
            <a:endParaRPr lang="en-GB">
              <a:solidFill>
                <a:srgbClr val="000C30"/>
              </a:solidFill>
              <a:latin typeface="Outfit" pitchFamily="2" charset="0"/>
            </a:endParaRPr>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13</a:t>
            </a:fld>
            <a:endParaRPr lang="en-US"/>
          </a:p>
        </p:txBody>
      </p:sp>
    </p:spTree>
    <p:extLst>
      <p:ext uri="{BB962C8B-B14F-4D97-AF65-F5344CB8AC3E}">
        <p14:creationId xmlns:p14="http://schemas.microsoft.com/office/powerpoint/2010/main" val="1751682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New lessons, new graphics – and you will spot them in updated existing content too. </a:t>
            </a:r>
          </a:p>
        </p:txBody>
      </p:sp>
      <p:sp>
        <p:nvSpPr>
          <p:cNvPr id="4" name="Slide Number Placeholder 3"/>
          <p:cNvSpPr>
            <a:spLocks noGrp="1"/>
          </p:cNvSpPr>
          <p:nvPr>
            <p:ph type="sldNum" sz="quarter" idx="5"/>
          </p:nvPr>
        </p:nvSpPr>
        <p:spPr/>
        <p:txBody>
          <a:bodyPr/>
          <a:lstStyle/>
          <a:p>
            <a:fld id="{F2794507-9852-4510-AA5F-A19912708D28}" type="slidenum">
              <a:rPr lang="en-US" smtClean="0"/>
              <a:t>14</a:t>
            </a:fld>
            <a:endParaRPr lang="en-US"/>
          </a:p>
        </p:txBody>
      </p:sp>
    </p:spTree>
    <p:extLst>
      <p:ext uri="{BB962C8B-B14F-4D97-AF65-F5344CB8AC3E}">
        <p14:creationId xmlns:p14="http://schemas.microsoft.com/office/powerpoint/2010/main" val="2602893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03E6-E61B-39AD-BDD6-15AF80790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4D4B2-F5BF-D25E-6E4E-FFF7431096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043D2-0313-A852-DD9C-2DF96AD3A9A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One of the biggest areas of change – safety education.</a:t>
            </a:r>
          </a:p>
          <a:p>
            <a:endParaRPr lang="en-GB"/>
          </a:p>
          <a:p>
            <a:r>
              <a:rPr lang="en-GB"/>
              <a:t>We've introduced the Safety STAR framework – Stop, Think, Assess, React</a:t>
            </a:r>
          </a:p>
          <a:p>
            <a:endParaRPr lang="en-GB" sz="1200" b="1"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STOP</a:t>
            </a:r>
            <a:r>
              <a:rPr lang="en-GB" sz="1200" b="0" i="0" kern="1200">
                <a:solidFill>
                  <a:schemeClr val="tx1"/>
                </a:solidFill>
                <a:effectLst/>
                <a:latin typeface="+mn-lt"/>
                <a:ea typeface="+mn-ea"/>
                <a:cs typeface="+mn-cs"/>
              </a:rPr>
              <a:t> - Pause before you do anything. Don't rush or panic. Take a breath.</a:t>
            </a:r>
          </a:p>
          <a:p>
            <a:r>
              <a:rPr lang="en-GB" sz="1200" b="1" i="0" kern="1200">
                <a:solidFill>
                  <a:schemeClr val="tx1"/>
                </a:solidFill>
                <a:effectLst/>
                <a:latin typeface="+mn-lt"/>
                <a:ea typeface="+mn-ea"/>
                <a:cs typeface="+mn-cs"/>
              </a:rPr>
              <a:t>THINK</a:t>
            </a:r>
            <a:r>
              <a:rPr lang="en-GB" sz="1200" b="0" i="0" kern="1200">
                <a:solidFill>
                  <a:schemeClr val="tx1"/>
                </a:solidFill>
                <a:effectLst/>
                <a:latin typeface="+mn-lt"/>
                <a:ea typeface="+mn-ea"/>
                <a:cs typeface="+mn-cs"/>
              </a:rPr>
              <a:t> - Work out what's happening. What do you know? What help is needed? Notice your feelings but don't let them take over.</a:t>
            </a:r>
          </a:p>
          <a:p>
            <a:r>
              <a:rPr lang="en-GB" sz="1200" b="1" i="0" kern="1200">
                <a:solidFill>
                  <a:schemeClr val="tx1"/>
                </a:solidFill>
                <a:effectLst/>
                <a:latin typeface="+mn-lt"/>
                <a:ea typeface="+mn-ea"/>
                <a:cs typeface="+mn-cs"/>
              </a:rPr>
              <a:t>ASSESS</a:t>
            </a:r>
            <a:r>
              <a:rPr lang="en-GB" sz="1200" b="0" i="0" kern="1200">
                <a:solidFill>
                  <a:schemeClr val="tx1"/>
                </a:solidFill>
                <a:effectLst/>
                <a:latin typeface="+mn-lt"/>
                <a:ea typeface="+mn-ea"/>
                <a:cs typeface="+mn-cs"/>
              </a:rPr>
              <a:t> - Decide what to do. Is it safe for you to help? Should you get an adult? What's the most helpful thing you can do right now?</a:t>
            </a:r>
          </a:p>
          <a:p>
            <a:r>
              <a:rPr lang="en-GB" sz="1200" b="1" i="0" kern="1200">
                <a:solidFill>
                  <a:schemeClr val="tx1"/>
                </a:solidFill>
                <a:effectLst/>
                <a:latin typeface="+mn-lt"/>
                <a:ea typeface="+mn-ea"/>
                <a:cs typeface="+mn-cs"/>
              </a:rPr>
              <a:t>REACT</a:t>
            </a:r>
            <a:r>
              <a:rPr lang="en-GB" sz="1200" b="0" i="0" kern="1200">
                <a:solidFill>
                  <a:schemeClr val="tx1"/>
                </a:solidFill>
                <a:effectLst/>
                <a:latin typeface="+mn-lt"/>
                <a:ea typeface="+mn-ea"/>
                <a:cs typeface="+mn-cs"/>
              </a:rPr>
              <a:t> - Make your choice and act. You might call 999, fetch help, stay calm, or keep yourself safe. Your reaction depends on the situation.</a:t>
            </a:r>
          </a:p>
          <a:p>
            <a:endParaRPr lang="en-GB"/>
          </a:p>
        </p:txBody>
      </p:sp>
      <p:sp>
        <p:nvSpPr>
          <p:cNvPr id="4" name="Slide Number Placeholder 3">
            <a:extLst>
              <a:ext uri="{FF2B5EF4-FFF2-40B4-BE49-F238E27FC236}">
                <a16:creationId xmlns:a16="http://schemas.microsoft.com/office/drawing/2014/main" id="{FEE82AB2-4555-05A3-5784-DB4DC3417F8F}"/>
              </a:ext>
            </a:extLst>
          </p:cNvPr>
          <p:cNvSpPr>
            <a:spLocks noGrp="1"/>
          </p:cNvSpPr>
          <p:nvPr>
            <p:ph type="sldNum" sz="quarter" idx="5"/>
          </p:nvPr>
        </p:nvSpPr>
        <p:spPr/>
        <p:txBody>
          <a:bodyPr/>
          <a:lstStyle/>
          <a:p>
            <a:fld id="{F2794507-9852-4510-AA5F-A19912708D28}" type="slidenum">
              <a:rPr lang="en-US" smtClean="0"/>
              <a:t>15</a:t>
            </a:fld>
            <a:endParaRPr lang="en-US"/>
          </a:p>
        </p:txBody>
      </p:sp>
    </p:spTree>
    <p:extLst>
      <p:ext uri="{BB962C8B-B14F-4D97-AF65-F5344CB8AC3E}">
        <p14:creationId xmlns:p14="http://schemas.microsoft.com/office/powerpoint/2010/main" val="27806222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the Safe or Unsafe lesson at Ages 7-8 – it's been significantly updated for the new guidance.</a:t>
            </a:r>
          </a:p>
          <a:p>
            <a:r>
              <a:rPr lang="en-GB"/>
              <a:t>In the previous lesson pupils were using the safety star </a:t>
            </a:r>
          </a:p>
          <a:p>
            <a:r>
              <a:rPr lang="en-GB"/>
              <a:t>The lesson introduces the Water Safety Code, teaches children about cold water shock, which is something many adults don't fully understand either. </a:t>
            </a:r>
          </a:p>
          <a:p>
            <a:r>
              <a:rPr lang="en-GB"/>
              <a:t>Children use the Safety STAR framework to think through scenarios – Stop, Think, Assess, React – and learn when and how to call emergency services.</a:t>
            </a:r>
          </a:p>
          <a:p>
            <a:r>
              <a:rPr lang="en-GB"/>
              <a:t>It's a really practical lesson with content children can genuinely apply.</a:t>
            </a:r>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16</a:t>
            </a:fld>
            <a:endParaRPr lang="en-US"/>
          </a:p>
        </p:txBody>
      </p:sp>
    </p:spTree>
    <p:extLst>
      <p:ext uri="{BB962C8B-B14F-4D97-AF65-F5344CB8AC3E}">
        <p14:creationId xmlns:p14="http://schemas.microsoft.com/office/powerpoint/2010/main" val="3888665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A0588-AD10-B72E-B5EA-5F06CC6852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32621C-F994-3350-6A3E-EE41605ABB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D85FB5-59A1-0671-4C4F-CA95235EB92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2BCB4F7-E030-D40C-A9F6-D9818DFC3373}"/>
              </a:ext>
            </a:extLst>
          </p:cNvPr>
          <p:cNvSpPr>
            <a:spLocks noGrp="1"/>
          </p:cNvSpPr>
          <p:nvPr>
            <p:ph type="sldNum" sz="quarter" idx="5"/>
          </p:nvPr>
        </p:nvSpPr>
        <p:spPr/>
        <p:txBody>
          <a:bodyPr/>
          <a:lstStyle/>
          <a:p>
            <a:fld id="{F2794507-9852-4510-AA5F-A19912708D28}" type="slidenum">
              <a:rPr lang="en-US" smtClean="0"/>
              <a:t>17</a:t>
            </a:fld>
            <a:endParaRPr lang="en-US"/>
          </a:p>
        </p:txBody>
      </p:sp>
    </p:spTree>
    <p:extLst>
      <p:ext uri="{BB962C8B-B14F-4D97-AF65-F5344CB8AC3E}">
        <p14:creationId xmlns:p14="http://schemas.microsoft.com/office/powerpoint/2010/main" val="3943622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1D233-053F-9CFD-7A9F-65D91B41C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3FFAB-EA33-689C-A602-2F3063A9B8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AD68C9-8915-1A9F-ADFF-EB8C0193241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3FA5FE-33E6-354A-9DC1-54AD56F0BF1C}"/>
              </a:ext>
            </a:extLst>
          </p:cNvPr>
          <p:cNvSpPr>
            <a:spLocks noGrp="1"/>
          </p:cNvSpPr>
          <p:nvPr>
            <p:ph type="sldNum" sz="quarter" idx="5"/>
          </p:nvPr>
        </p:nvSpPr>
        <p:spPr/>
        <p:txBody>
          <a:bodyPr/>
          <a:lstStyle/>
          <a:p>
            <a:fld id="{F2794507-9852-4510-AA5F-A19912708D28}" type="slidenum">
              <a:rPr lang="en-US" smtClean="0"/>
              <a:t>18</a:t>
            </a:fld>
            <a:endParaRPr lang="en-US"/>
          </a:p>
        </p:txBody>
      </p:sp>
    </p:spTree>
    <p:extLst>
      <p:ext uri="{BB962C8B-B14F-4D97-AF65-F5344CB8AC3E}">
        <p14:creationId xmlns:p14="http://schemas.microsoft.com/office/powerpoint/2010/main" val="19672538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5B972-9207-5723-3207-FC549D09BE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8350F8-3215-E852-613E-01CA7590C4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03A32-B7CB-F134-AFD6-8866C88F803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2528DDA-44D1-6CB3-F1FF-3A4E02E4363C}"/>
              </a:ext>
            </a:extLst>
          </p:cNvPr>
          <p:cNvSpPr>
            <a:spLocks noGrp="1"/>
          </p:cNvSpPr>
          <p:nvPr>
            <p:ph type="sldNum" sz="quarter" idx="5"/>
          </p:nvPr>
        </p:nvSpPr>
        <p:spPr/>
        <p:txBody>
          <a:bodyPr/>
          <a:lstStyle/>
          <a:p>
            <a:fld id="{F2794507-9852-4510-AA5F-A19912708D28}" type="slidenum">
              <a:rPr lang="en-US" smtClean="0"/>
              <a:t>19</a:t>
            </a:fld>
            <a:endParaRPr lang="en-US"/>
          </a:p>
        </p:txBody>
      </p:sp>
    </p:spTree>
    <p:extLst>
      <p:ext uri="{BB962C8B-B14F-4D97-AF65-F5344CB8AC3E}">
        <p14:creationId xmlns:p14="http://schemas.microsoft.com/office/powerpoint/2010/main" val="28565515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3F556-8182-0B7F-7D7A-8BEF13FAEE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E8F56-8C67-60C3-F35B-2ADC2E2DBC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5BC4A8-CF3E-B51D-5692-7D8C32E7BA4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8F33080-F8F1-25BA-DD80-0F0D057AF42F}"/>
              </a:ext>
            </a:extLst>
          </p:cNvPr>
          <p:cNvSpPr>
            <a:spLocks noGrp="1"/>
          </p:cNvSpPr>
          <p:nvPr>
            <p:ph type="sldNum" sz="quarter" idx="5"/>
          </p:nvPr>
        </p:nvSpPr>
        <p:spPr/>
        <p:txBody>
          <a:bodyPr/>
          <a:lstStyle/>
          <a:p>
            <a:fld id="{F2794507-9852-4510-AA5F-A19912708D28}" type="slidenum">
              <a:rPr lang="en-US" smtClean="0"/>
              <a:t>20</a:t>
            </a:fld>
            <a:endParaRPr lang="en-US"/>
          </a:p>
        </p:txBody>
      </p:sp>
    </p:spTree>
    <p:extLst>
      <p:ext uri="{BB962C8B-B14F-4D97-AF65-F5344CB8AC3E}">
        <p14:creationId xmlns:p14="http://schemas.microsoft.com/office/powerpoint/2010/main" val="133830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272B6-F76B-C14B-1E92-805AB4DD67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339A0B-F325-84D4-EE7E-BF47756AC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BE0AC8-1ED2-C091-790D-D4E074C7ECA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2688549-64B8-4445-A6FC-5C30E82E545D}"/>
              </a:ext>
            </a:extLst>
          </p:cNvPr>
          <p:cNvSpPr>
            <a:spLocks noGrp="1"/>
          </p:cNvSpPr>
          <p:nvPr>
            <p:ph type="sldNum" sz="quarter" idx="5"/>
          </p:nvPr>
        </p:nvSpPr>
        <p:spPr/>
        <p:txBody>
          <a:bodyPr/>
          <a:lstStyle/>
          <a:p>
            <a:fld id="{F2794507-9852-4510-AA5F-A19912708D28}" type="slidenum">
              <a:rPr lang="en-US" smtClean="0"/>
              <a:t>21</a:t>
            </a:fld>
            <a:endParaRPr lang="en-US"/>
          </a:p>
        </p:txBody>
      </p:sp>
    </p:spTree>
    <p:extLst>
      <p:ext uri="{BB962C8B-B14F-4D97-AF65-F5344CB8AC3E}">
        <p14:creationId xmlns:p14="http://schemas.microsoft.com/office/powerpoint/2010/main" val="29014149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76152-5A9E-4506-FBF1-5EF17CBD14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1736B1-9E84-2990-8705-015DC3D43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C1D157-FC00-A94C-35A5-2AE63D4C49DA}"/>
              </a:ext>
            </a:extLst>
          </p:cNvPr>
          <p:cNvSpPr>
            <a:spLocks noGrp="1"/>
          </p:cNvSpPr>
          <p:nvPr>
            <p:ph type="body" idx="1"/>
          </p:nvPr>
        </p:nvSpPr>
        <p:spPr/>
        <p:txBody>
          <a:bodyPr/>
          <a:lstStyle/>
          <a:p>
            <a:r>
              <a:rPr lang="en-GB" dirty="0"/>
              <a:t>The safety star is also linked to learning about other aspects of safety – online safety, decision making in social situations</a:t>
            </a:r>
          </a:p>
        </p:txBody>
      </p:sp>
      <p:sp>
        <p:nvSpPr>
          <p:cNvPr id="4" name="Slide Number Placeholder 3">
            <a:extLst>
              <a:ext uri="{FF2B5EF4-FFF2-40B4-BE49-F238E27FC236}">
                <a16:creationId xmlns:a16="http://schemas.microsoft.com/office/drawing/2014/main" id="{CD659D41-8489-467A-63DA-2E7C462D17BC}"/>
              </a:ext>
            </a:extLst>
          </p:cNvPr>
          <p:cNvSpPr>
            <a:spLocks noGrp="1"/>
          </p:cNvSpPr>
          <p:nvPr>
            <p:ph type="sldNum" sz="quarter" idx="5"/>
          </p:nvPr>
        </p:nvSpPr>
        <p:spPr/>
        <p:txBody>
          <a:bodyPr/>
          <a:lstStyle/>
          <a:p>
            <a:fld id="{F2794507-9852-4510-AA5F-A19912708D28}" type="slidenum">
              <a:rPr lang="en-US" smtClean="0"/>
              <a:t>22</a:t>
            </a:fld>
            <a:endParaRPr lang="en-US"/>
          </a:p>
        </p:txBody>
      </p:sp>
    </p:spTree>
    <p:extLst>
      <p:ext uri="{BB962C8B-B14F-4D97-AF65-F5344CB8AC3E}">
        <p14:creationId xmlns:p14="http://schemas.microsoft.com/office/powerpoint/2010/main" val="35890171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Changing Me has had a lot of structural changes in KS2</a:t>
            </a:r>
          </a:p>
          <a:p>
            <a:r>
              <a:rPr lang="en-GB"/>
              <a:t>The headline change is that sex education content – meaning conception and birth – now starts in Year 5. It is now in Year 4 in line with the 2025 DfE recommendation.</a:t>
            </a:r>
          </a:p>
          <a:p>
            <a:r>
              <a:rPr lang="en-GB"/>
              <a:t>This has allowed for restructuring e the puberty content across Years 3, 4, 5 and 6 for a gentler progression. </a:t>
            </a:r>
          </a:p>
          <a:p>
            <a:r>
              <a:rPr lang="en-GB"/>
              <a:t>There is a much clearer separation between what's statutory Health Education – which includes puberty – and what's non-statutory Sex Education. This helps with parent communication and managing withdrawal requests.</a:t>
            </a:r>
          </a:p>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23</a:t>
            </a:fld>
            <a:endParaRPr lang="en-US"/>
          </a:p>
        </p:txBody>
      </p:sp>
    </p:spTree>
    <p:extLst>
      <p:ext uri="{BB962C8B-B14F-4D97-AF65-F5344CB8AC3E}">
        <p14:creationId xmlns:p14="http://schemas.microsoft.com/office/powerpoint/2010/main" val="35262996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CD07A-7E97-4849-439A-E6B2FB79A9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13741F-9D36-885B-0A9B-F19F7FF16B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D47BF4-5BC3-C591-8D2C-5DB89A44CD58}"/>
              </a:ext>
            </a:extLst>
          </p:cNvPr>
          <p:cNvSpPr>
            <a:spLocks noGrp="1"/>
          </p:cNvSpPr>
          <p:nvPr>
            <p:ph type="body" idx="1"/>
          </p:nvPr>
        </p:nvSpPr>
        <p:spPr/>
        <p:txBody>
          <a:bodyPr/>
          <a:lstStyle/>
          <a:p>
            <a:r>
              <a:rPr lang="en-GB"/>
              <a:t>This Puzzle has  significant changes, including four new lessons, restructured puberty content, and the removal of sex education from Year 4 (now beginning in Year 5). </a:t>
            </a:r>
          </a:p>
          <a:p>
            <a:pPr rtl="0" fontAlgn="base"/>
            <a:r>
              <a:rPr lang="en-GB" b="1"/>
              <a:t>Puberty content across Ages 7-8, 8-9, 9-10 and 10-11:</a:t>
            </a:r>
            <a:r>
              <a:rPr lang="en-GB"/>
              <a:t> Content that may be considered sex education in some schools has been reduced and lower key stage 2 content adjusted to reflect how non-statutory sex education lessons now begin in Year 5. New images have been included in puberty lessons, especially for schools choosing not to use animations. </a:t>
            </a:r>
          </a:p>
          <a:p>
            <a:pPr rtl="0" fontAlgn="base"/>
            <a:r>
              <a:rPr lang="en-GB"/>
              <a:t>Additional updates across this Puzzle include updated graphics for reproductive systems and enhanced support signposting throughout. </a:t>
            </a:r>
          </a:p>
          <a:p>
            <a:pPr rtl="0" fontAlgn="base"/>
            <a:endParaRPr lang="en-GB"/>
          </a:p>
          <a:p>
            <a:pPr rtl="0" fontAlgn="base"/>
            <a:r>
              <a:rPr lang="en-GB"/>
              <a:t>Sex ed more clearly separated from puberty</a:t>
            </a:r>
          </a:p>
          <a:p>
            <a:endParaRPr lang="en-GB" i="1"/>
          </a:p>
          <a:p>
            <a:endParaRPr lang="en-GB"/>
          </a:p>
        </p:txBody>
      </p:sp>
      <p:sp>
        <p:nvSpPr>
          <p:cNvPr id="4" name="Slide Number Placeholder 3">
            <a:extLst>
              <a:ext uri="{FF2B5EF4-FFF2-40B4-BE49-F238E27FC236}">
                <a16:creationId xmlns:a16="http://schemas.microsoft.com/office/drawing/2014/main" id="{5C9F369A-070C-0569-3E40-7A4B8401E5CB}"/>
              </a:ext>
            </a:extLst>
          </p:cNvPr>
          <p:cNvSpPr>
            <a:spLocks noGrp="1"/>
          </p:cNvSpPr>
          <p:nvPr>
            <p:ph type="sldNum" sz="quarter" idx="5"/>
          </p:nvPr>
        </p:nvSpPr>
        <p:spPr/>
        <p:txBody>
          <a:bodyPr/>
          <a:lstStyle/>
          <a:p>
            <a:fld id="{F2794507-9852-4510-AA5F-A19912708D28}" type="slidenum">
              <a:rPr lang="en-US" smtClean="0"/>
              <a:t>24</a:t>
            </a:fld>
            <a:endParaRPr lang="en-US"/>
          </a:p>
        </p:txBody>
      </p:sp>
    </p:spTree>
    <p:extLst>
      <p:ext uri="{BB962C8B-B14F-4D97-AF65-F5344CB8AC3E}">
        <p14:creationId xmlns:p14="http://schemas.microsoft.com/office/powerpoint/2010/main" val="23847365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20192-7C85-5134-6A29-431E1FE5C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7680B7-3CAB-954A-6BAD-670953A081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66CE52-7CC8-7393-D26B-9833CADDEF74}"/>
              </a:ext>
            </a:extLst>
          </p:cNvPr>
          <p:cNvSpPr>
            <a:spLocks noGrp="1"/>
          </p:cNvSpPr>
          <p:nvPr>
            <p:ph type="body" idx="1"/>
          </p:nvPr>
        </p:nvSpPr>
        <p:spPr/>
        <p:txBody>
          <a:bodyPr/>
          <a:lstStyle/>
          <a:p>
            <a:r>
              <a:rPr lang="en-GB"/>
              <a:t>At Ages 9-10, the puberty lessons have been reordered and updated with new graphics, and there's another new hygiene lesson.</a:t>
            </a:r>
          </a:p>
          <a:p>
            <a:r>
              <a:rPr lang="en-GB"/>
              <a:t>At Ages 10-11, we've added much more content to support self-image and positive emotional language.</a:t>
            </a:r>
          </a:p>
          <a:p>
            <a:endParaRPr lang="en-GB"/>
          </a:p>
        </p:txBody>
      </p:sp>
      <p:sp>
        <p:nvSpPr>
          <p:cNvPr id="4" name="Slide Number Placeholder 3">
            <a:extLst>
              <a:ext uri="{FF2B5EF4-FFF2-40B4-BE49-F238E27FC236}">
                <a16:creationId xmlns:a16="http://schemas.microsoft.com/office/drawing/2014/main" id="{40497620-EFBB-D069-8346-468C6F22B643}"/>
              </a:ext>
            </a:extLst>
          </p:cNvPr>
          <p:cNvSpPr>
            <a:spLocks noGrp="1"/>
          </p:cNvSpPr>
          <p:nvPr>
            <p:ph type="sldNum" sz="quarter" idx="5"/>
          </p:nvPr>
        </p:nvSpPr>
        <p:spPr/>
        <p:txBody>
          <a:bodyPr/>
          <a:lstStyle/>
          <a:p>
            <a:fld id="{F2794507-9852-4510-AA5F-A19912708D28}" type="slidenum">
              <a:rPr lang="en-US" smtClean="0"/>
              <a:t>25</a:t>
            </a:fld>
            <a:endParaRPr lang="en-US"/>
          </a:p>
        </p:txBody>
      </p:sp>
    </p:spTree>
    <p:extLst>
      <p:ext uri="{BB962C8B-B14F-4D97-AF65-F5344CB8AC3E}">
        <p14:creationId xmlns:p14="http://schemas.microsoft.com/office/powerpoint/2010/main" val="1300438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Example of changes - this lesson has same title – but has been updated to build on personal hygiene content in previous year groups;</a:t>
            </a:r>
          </a:p>
        </p:txBody>
      </p:sp>
      <p:sp>
        <p:nvSpPr>
          <p:cNvPr id="4" name="Slide Number Placeholder 3"/>
          <p:cNvSpPr>
            <a:spLocks noGrp="1"/>
          </p:cNvSpPr>
          <p:nvPr>
            <p:ph type="sldNum" sz="quarter" idx="5"/>
          </p:nvPr>
        </p:nvSpPr>
        <p:spPr/>
        <p:txBody>
          <a:bodyPr/>
          <a:lstStyle/>
          <a:p>
            <a:fld id="{F2794507-9852-4510-AA5F-A19912708D28}" type="slidenum">
              <a:rPr lang="en-US" smtClean="0"/>
              <a:t>26</a:t>
            </a:fld>
            <a:endParaRPr lang="en-US"/>
          </a:p>
        </p:txBody>
      </p:sp>
    </p:spTree>
    <p:extLst>
      <p:ext uri="{BB962C8B-B14F-4D97-AF65-F5344CB8AC3E}">
        <p14:creationId xmlns:p14="http://schemas.microsoft.com/office/powerpoint/2010/main" val="21717492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C9AE4-132F-A98F-6330-51C5143193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9F83D-5345-3051-45A0-DBA866DB1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1CC284-0992-3E5B-A0B1-6E3061E098D7}"/>
              </a:ext>
            </a:extLst>
          </p:cNvPr>
          <p:cNvSpPr>
            <a:spLocks noGrp="1"/>
          </p:cNvSpPr>
          <p:nvPr>
            <p:ph type="body" idx="1"/>
          </p:nvPr>
        </p:nvSpPr>
        <p:spPr/>
        <p:txBody>
          <a:bodyPr/>
          <a:lstStyle/>
          <a:p>
            <a:r>
              <a:rPr lang="en-GB"/>
              <a:t>Reinforcing key messages</a:t>
            </a:r>
          </a:p>
        </p:txBody>
      </p:sp>
      <p:sp>
        <p:nvSpPr>
          <p:cNvPr id="4" name="Slide Number Placeholder 3">
            <a:extLst>
              <a:ext uri="{FF2B5EF4-FFF2-40B4-BE49-F238E27FC236}">
                <a16:creationId xmlns:a16="http://schemas.microsoft.com/office/drawing/2014/main" id="{7C7E6DE2-AC75-6CD5-BA7F-B0BFE4D65D98}"/>
              </a:ext>
            </a:extLst>
          </p:cNvPr>
          <p:cNvSpPr>
            <a:spLocks noGrp="1"/>
          </p:cNvSpPr>
          <p:nvPr>
            <p:ph type="sldNum" sz="quarter" idx="5"/>
          </p:nvPr>
        </p:nvSpPr>
        <p:spPr/>
        <p:txBody>
          <a:bodyPr/>
          <a:lstStyle/>
          <a:p>
            <a:fld id="{F2794507-9852-4510-AA5F-A19912708D28}" type="slidenum">
              <a:rPr lang="en-US" smtClean="0"/>
              <a:t>27</a:t>
            </a:fld>
            <a:endParaRPr lang="en-US"/>
          </a:p>
        </p:txBody>
      </p:sp>
    </p:spTree>
    <p:extLst>
      <p:ext uri="{BB962C8B-B14F-4D97-AF65-F5344CB8AC3E}">
        <p14:creationId xmlns:p14="http://schemas.microsoft.com/office/powerpoint/2010/main" val="36690831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3BE1A-9D4A-8EB9-7FFC-91CB8C7C2E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AD414E-E8CD-B07D-B493-BE7D526E9A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9A252C-86E0-E92C-521B-5F20CE43DA99}"/>
              </a:ext>
            </a:extLst>
          </p:cNvPr>
          <p:cNvSpPr>
            <a:spLocks noGrp="1"/>
          </p:cNvSpPr>
          <p:nvPr>
            <p:ph type="body" idx="1"/>
          </p:nvPr>
        </p:nvSpPr>
        <p:spPr/>
        <p:txBody>
          <a:bodyPr/>
          <a:lstStyle/>
          <a:p>
            <a:r>
              <a:rPr lang="en-GB"/>
              <a:t>Normalising developmental stages</a:t>
            </a:r>
          </a:p>
        </p:txBody>
      </p:sp>
      <p:sp>
        <p:nvSpPr>
          <p:cNvPr id="4" name="Slide Number Placeholder 3">
            <a:extLst>
              <a:ext uri="{FF2B5EF4-FFF2-40B4-BE49-F238E27FC236}">
                <a16:creationId xmlns:a16="http://schemas.microsoft.com/office/drawing/2014/main" id="{87F4CE95-4D5A-7A6D-B2ED-7797D4B1033E}"/>
              </a:ext>
            </a:extLst>
          </p:cNvPr>
          <p:cNvSpPr>
            <a:spLocks noGrp="1"/>
          </p:cNvSpPr>
          <p:nvPr>
            <p:ph type="sldNum" sz="quarter" idx="5"/>
          </p:nvPr>
        </p:nvSpPr>
        <p:spPr/>
        <p:txBody>
          <a:bodyPr/>
          <a:lstStyle/>
          <a:p>
            <a:fld id="{F2794507-9852-4510-AA5F-A19912708D28}" type="slidenum">
              <a:rPr lang="en-US" smtClean="0"/>
              <a:t>28</a:t>
            </a:fld>
            <a:endParaRPr lang="en-US"/>
          </a:p>
        </p:txBody>
      </p:sp>
    </p:spTree>
    <p:extLst>
      <p:ext uri="{BB962C8B-B14F-4D97-AF65-F5344CB8AC3E}">
        <p14:creationId xmlns:p14="http://schemas.microsoft.com/office/powerpoint/2010/main" val="2629381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74D858-0770-2CD6-AC41-04E26182E0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D8302-952C-2F24-67D0-E0B682311B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B49D7B-CB7F-87A3-1124-4845E35A05A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583F4F4-BD8A-09DB-31D3-098ABCC711B4}"/>
              </a:ext>
            </a:extLst>
          </p:cNvPr>
          <p:cNvSpPr>
            <a:spLocks noGrp="1"/>
          </p:cNvSpPr>
          <p:nvPr>
            <p:ph type="sldNum" sz="quarter" idx="5"/>
          </p:nvPr>
        </p:nvSpPr>
        <p:spPr/>
        <p:txBody>
          <a:bodyPr/>
          <a:lstStyle/>
          <a:p>
            <a:fld id="{F2794507-9852-4510-AA5F-A19912708D28}" type="slidenum">
              <a:rPr lang="en-US" smtClean="0"/>
              <a:t>29</a:t>
            </a:fld>
            <a:endParaRPr lang="en-US"/>
          </a:p>
        </p:txBody>
      </p:sp>
    </p:spTree>
    <p:extLst>
      <p:ext uri="{BB962C8B-B14F-4D97-AF65-F5344CB8AC3E}">
        <p14:creationId xmlns:p14="http://schemas.microsoft.com/office/powerpoint/2010/main" val="3681033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528AE-7BE7-1049-ADC7-7D813FE5D0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6CC08F-01A1-588E-E157-B971BDD528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5EC585-96BA-778E-440B-B88943EBD16D}"/>
              </a:ext>
            </a:extLst>
          </p:cNvPr>
          <p:cNvSpPr>
            <a:spLocks noGrp="1"/>
          </p:cNvSpPr>
          <p:nvPr>
            <p:ph type="body" idx="1"/>
          </p:nvPr>
        </p:nvSpPr>
        <p:spPr/>
        <p:txBody>
          <a:bodyPr/>
          <a:lstStyle/>
          <a:p>
            <a:r>
              <a:rPr lang="en-GB"/>
              <a:t>Theme revisited through programme – Jigsaw encourages us to look at these and personalise to our school – across all puzzles</a:t>
            </a:r>
          </a:p>
        </p:txBody>
      </p:sp>
      <p:sp>
        <p:nvSpPr>
          <p:cNvPr id="4" name="Slide Number Placeholder 3">
            <a:extLst>
              <a:ext uri="{FF2B5EF4-FFF2-40B4-BE49-F238E27FC236}">
                <a16:creationId xmlns:a16="http://schemas.microsoft.com/office/drawing/2014/main" id="{1747A98E-90BC-1A4D-DFAA-CA33B9F56E89}"/>
              </a:ext>
            </a:extLst>
          </p:cNvPr>
          <p:cNvSpPr>
            <a:spLocks noGrp="1"/>
          </p:cNvSpPr>
          <p:nvPr>
            <p:ph type="sldNum" sz="quarter" idx="5"/>
          </p:nvPr>
        </p:nvSpPr>
        <p:spPr/>
        <p:txBody>
          <a:bodyPr/>
          <a:lstStyle/>
          <a:p>
            <a:fld id="{F2794507-9852-4510-AA5F-A19912708D28}" type="slidenum">
              <a:rPr lang="en-US" smtClean="0"/>
              <a:t>30</a:t>
            </a:fld>
            <a:endParaRPr lang="en-US"/>
          </a:p>
        </p:txBody>
      </p:sp>
    </p:spTree>
    <p:extLst>
      <p:ext uri="{BB962C8B-B14F-4D97-AF65-F5344CB8AC3E}">
        <p14:creationId xmlns:p14="http://schemas.microsoft.com/office/powerpoint/2010/main" val="38759052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31</a:t>
            </a:fld>
            <a:endParaRPr lang="en-US"/>
          </a:p>
        </p:txBody>
      </p:sp>
    </p:spTree>
    <p:extLst>
      <p:ext uri="{BB962C8B-B14F-4D97-AF65-F5344CB8AC3E}">
        <p14:creationId xmlns:p14="http://schemas.microsoft.com/office/powerpoint/2010/main" val="6888290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51F23-E986-B896-3CCB-38AA4B5FAC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23858F-6BF0-E125-0863-F412F5CF762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98A45A69-2568-8337-6ACE-0A7AA76C14D1}"/>
              </a:ext>
            </a:extLst>
          </p:cNvPr>
          <p:cNvSpPr>
            <a:spLocks noGrp="1"/>
          </p:cNvSpPr>
          <p:nvPr>
            <p:ph type="body" idx="1"/>
          </p:nvPr>
        </p:nvSpPr>
        <p:spPr/>
        <p:txBody>
          <a:bodyPr/>
          <a:lstStyle/>
          <a:p>
            <a:pPr defTabSz="937900">
              <a:defRPr/>
            </a:pPr>
            <a:r>
              <a:rPr lang="en-GB" dirty="0">
                <a:solidFill>
                  <a:srgbClr val="000C30"/>
                </a:solidFill>
              </a:rPr>
              <a:t>Every Jigsaw puzzle is intentionally planned to include opportunities to develop emotional literacy, supporting children to name, understand, and express feelings in age-appropriate ways. </a:t>
            </a:r>
            <a:r>
              <a:rPr lang="en-GB" dirty="0">
                <a:solidFill>
                  <a:srgbClr val="242424"/>
                </a:solidFill>
              </a:rPr>
              <a:t>These additional emotional literacy resources enable teachers to extend and build upon Jigsaw lessons further, offering flexible opportunities to deepen</a:t>
            </a:r>
            <a:r>
              <a:rPr lang="en-GB" b="1" dirty="0">
                <a:solidFill>
                  <a:srgbClr val="242424"/>
                </a:solidFill>
              </a:rPr>
              <a:t> </a:t>
            </a:r>
            <a:r>
              <a:rPr lang="en-GB" dirty="0">
                <a:solidFill>
                  <a:srgbClr val="242424"/>
                </a:solidFill>
              </a:rPr>
              <a:t>children's emotional understanding and use of emotional language from ages 5-11 years, building on vocabulary introduced at Ages 3-5 years (as shown in the whole-school progression chart).</a:t>
            </a:r>
          </a:p>
          <a:p>
            <a:pPr defTabSz="937900">
              <a:defRPr/>
            </a:pPr>
            <a:r>
              <a:rPr lang="en-GB" dirty="0">
                <a:solidFill>
                  <a:srgbClr val="242424"/>
                </a:solidFill>
              </a:rPr>
              <a:t>The resources enable teachers to further develop children’s emotional literacy within Jigsaw lessons and everyday classroom life, deepening their emotional understanding and expanding </a:t>
            </a:r>
            <a:r>
              <a:rPr lang="en-GB" dirty="0">
                <a:solidFill>
                  <a:srgbClr val="000C30"/>
                </a:solidFill>
              </a:rPr>
              <a:t> </a:t>
            </a:r>
            <a:endParaRPr lang="en-GB" dirty="0"/>
          </a:p>
          <a:p>
            <a:endParaRPr lang="en-GB" dirty="0">
              <a:solidFill>
                <a:srgbClr val="545D7E"/>
              </a:solidFill>
              <a:latin typeface="Google Sans"/>
            </a:endParaRPr>
          </a:p>
        </p:txBody>
      </p:sp>
      <p:sp>
        <p:nvSpPr>
          <p:cNvPr id="4" name="Slide Number Placeholder 3">
            <a:extLst>
              <a:ext uri="{FF2B5EF4-FFF2-40B4-BE49-F238E27FC236}">
                <a16:creationId xmlns:a16="http://schemas.microsoft.com/office/drawing/2014/main" id="{7AE6A8D5-0F02-E034-8A97-0E64EA0A6025}"/>
              </a:ext>
            </a:extLst>
          </p:cNvPr>
          <p:cNvSpPr>
            <a:spLocks noGrp="1"/>
          </p:cNvSpPr>
          <p:nvPr>
            <p:ph type="sldNum" sz="quarter" idx="5"/>
          </p:nvPr>
        </p:nvSpPr>
        <p:spPr/>
        <p:txBody>
          <a:bodyPr/>
          <a:lstStyle/>
          <a:p>
            <a:fld id="{2CDA5999-EF09-41C5-9B95-AFE5748F5837}" type="slidenum">
              <a:rPr lang="en-GB" smtClean="0"/>
              <a:t>32</a:t>
            </a:fld>
            <a:endParaRPr lang="en-GB"/>
          </a:p>
        </p:txBody>
      </p:sp>
    </p:spTree>
    <p:extLst>
      <p:ext uri="{BB962C8B-B14F-4D97-AF65-F5344CB8AC3E}">
        <p14:creationId xmlns:p14="http://schemas.microsoft.com/office/powerpoint/2010/main" val="7256322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BA796-DBBC-9B16-1F4A-C189406BD7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25DA3-5EA7-D6F1-5DE3-F2567481E23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0C4DAF9-13C8-6269-19E8-722A2AD4E660}"/>
              </a:ext>
            </a:extLst>
          </p:cNvPr>
          <p:cNvSpPr>
            <a:spLocks noGrp="1"/>
          </p:cNvSpPr>
          <p:nvPr>
            <p:ph type="body" idx="1"/>
          </p:nvPr>
        </p:nvSpPr>
        <p:spPr/>
        <p:txBody>
          <a:bodyPr/>
          <a:lstStyle/>
          <a:p>
            <a:pPr defTabSz="937900">
              <a:defRPr/>
            </a:pPr>
            <a:r>
              <a:rPr lang="en-GB" dirty="0">
                <a:solidFill>
                  <a:srgbClr val="242424"/>
                </a:solidFill>
                <a:latin typeface="Calibri"/>
                <a:ea typeface="Calibri"/>
                <a:cs typeface="Calibri"/>
              </a:rPr>
              <a:t>New materials found in Jigsaw+ </a:t>
            </a:r>
            <a:r>
              <a:rPr lang="en-GB" dirty="0">
                <a:hlinkClick r:id="rId3"/>
              </a:rPr>
              <a:t>Jigsaw</a:t>
            </a:r>
            <a:endParaRPr lang="en-GB" dirty="0">
              <a:solidFill>
                <a:srgbClr val="242424"/>
              </a:solidFill>
              <a:latin typeface="Calibri"/>
              <a:ea typeface="Calibri"/>
              <a:cs typeface="Calibri"/>
            </a:endParaRPr>
          </a:p>
        </p:txBody>
      </p:sp>
      <p:sp>
        <p:nvSpPr>
          <p:cNvPr id="4" name="Slide Number Placeholder 3">
            <a:extLst>
              <a:ext uri="{FF2B5EF4-FFF2-40B4-BE49-F238E27FC236}">
                <a16:creationId xmlns:a16="http://schemas.microsoft.com/office/drawing/2014/main" id="{CCEF24E3-E093-09ED-A4DA-95DBF85BCB8E}"/>
              </a:ext>
            </a:extLst>
          </p:cNvPr>
          <p:cNvSpPr>
            <a:spLocks noGrp="1"/>
          </p:cNvSpPr>
          <p:nvPr>
            <p:ph type="sldNum" sz="quarter" idx="5"/>
          </p:nvPr>
        </p:nvSpPr>
        <p:spPr/>
        <p:txBody>
          <a:bodyPr/>
          <a:lstStyle/>
          <a:p>
            <a:fld id="{2CDA5999-EF09-41C5-9B95-AFE5748F5837}" type="slidenum">
              <a:rPr lang="en-GB" smtClean="0"/>
              <a:t>33</a:t>
            </a:fld>
            <a:endParaRPr lang="en-GB"/>
          </a:p>
        </p:txBody>
      </p:sp>
    </p:spTree>
    <p:extLst>
      <p:ext uri="{BB962C8B-B14F-4D97-AF65-F5344CB8AC3E}">
        <p14:creationId xmlns:p14="http://schemas.microsoft.com/office/powerpoint/2010/main" val="40149187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0C083-B82A-A747-DAEB-4C3817F0F8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00C16-C20A-EF9B-9FE2-0C7C073DA7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69F37A-4153-4760-3C2C-39EC904CDAA5}"/>
              </a:ext>
            </a:extLst>
          </p:cNvPr>
          <p:cNvSpPr>
            <a:spLocks noGrp="1"/>
          </p:cNvSpPr>
          <p:nvPr>
            <p:ph type="body" idx="1"/>
          </p:nvPr>
        </p:nvSpPr>
        <p:spPr/>
        <p:txBody>
          <a:bodyPr/>
          <a:lstStyle/>
          <a:p>
            <a:r>
              <a:rPr lang="en-GB">
                <a:solidFill>
                  <a:srgbClr val="000C30"/>
                </a:solidFill>
              </a:rPr>
              <a:t> </a:t>
            </a:r>
            <a:endParaRPr lang="en-GB"/>
          </a:p>
          <a:p>
            <a:br>
              <a:rPr lang="en-US"/>
            </a:br>
            <a:endParaRPr lang="en-US"/>
          </a:p>
          <a:p>
            <a:endParaRPr lang="en-GB">
              <a:ea typeface="Calibri"/>
              <a:cs typeface="Calibri"/>
            </a:endParaRPr>
          </a:p>
        </p:txBody>
      </p:sp>
      <p:sp>
        <p:nvSpPr>
          <p:cNvPr id="4" name="Slide Number Placeholder 3">
            <a:extLst>
              <a:ext uri="{FF2B5EF4-FFF2-40B4-BE49-F238E27FC236}">
                <a16:creationId xmlns:a16="http://schemas.microsoft.com/office/drawing/2014/main" id="{C53E4B19-92AD-6390-6C56-F70C180F97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72820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54663-A92B-BAD7-40CD-47AF76282F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4982B-5693-C999-7804-4FC4502E3E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E0BA4C-EFA6-0C4C-9023-F6428EAA149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81C3834-2664-076F-2404-B583776F09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1969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a:t>You'll want to be clear with colleagues: keep using the current materials until your school has reviewed the new content and updated your policy. The new Puzzle maps show you exactly what's changed in each Puzzle so you can plan your transition.</a:t>
            </a:r>
          </a:p>
          <a:p>
            <a:pPr marL="175856" indent="-175856">
              <a:lnSpc>
                <a:spcPts val="2051"/>
              </a:lnSpc>
              <a:buFont typeface="Arial" panose="020B0604020202020204" pitchFamily="34" charset="0"/>
              <a:buChar char="•"/>
            </a:pPr>
            <a:endParaRPr lang="en-GB">
              <a:solidFill>
                <a:srgbClr val="000C30"/>
              </a:solidFill>
              <a:latin typeface="Outfi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19049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08108-1B6C-EDAB-C643-A0F9739F86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152C0B-3A40-9C7E-6475-0893EFEB3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AB52F3-898D-147D-BA0A-1BD3F16179F2}"/>
              </a:ext>
            </a:extLst>
          </p:cNvPr>
          <p:cNvSpPr>
            <a:spLocks noGrp="1"/>
          </p:cNvSpPr>
          <p:nvPr>
            <p:ph type="body" idx="1"/>
          </p:nvPr>
        </p:nvSpPr>
        <p:spPr/>
        <p:txBody>
          <a:bodyPr/>
          <a:lstStyle/>
          <a:p>
            <a:r>
              <a:rPr lang="en-GB"/>
              <a:t>Click in circle for link to this page on portal</a:t>
            </a:r>
          </a:p>
        </p:txBody>
      </p:sp>
      <p:sp>
        <p:nvSpPr>
          <p:cNvPr id="4" name="Slide Number Placeholder 3">
            <a:extLst>
              <a:ext uri="{FF2B5EF4-FFF2-40B4-BE49-F238E27FC236}">
                <a16:creationId xmlns:a16="http://schemas.microsoft.com/office/drawing/2014/main" id="{F9A21764-D5BF-92B5-3541-620BFF0183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56345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9BCE7-9F3B-EE4B-3C22-3E36680E15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1C0460-C2A9-8A7B-A82D-8B4F1ADE60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B0256B-2601-49B5-09B8-A2C45279B666}"/>
              </a:ext>
            </a:extLst>
          </p:cNvPr>
          <p:cNvSpPr>
            <a:spLocks noGrp="1"/>
          </p:cNvSpPr>
          <p:nvPr>
            <p:ph type="body" idx="1"/>
          </p:nvPr>
        </p:nvSpPr>
        <p:spPr/>
        <p:txBody>
          <a:bodyPr/>
          <a:lstStyle/>
          <a:p>
            <a:r>
              <a:rPr lang="en-GB" dirty="0"/>
              <a:t>Detailed Puzzle Maps I the Get RSHE ready for 2026 section – and also alongside the 2025 versions of these in the Optimise area – click on any of the docs above for a link to these, </a:t>
            </a:r>
          </a:p>
        </p:txBody>
      </p:sp>
      <p:sp>
        <p:nvSpPr>
          <p:cNvPr id="4" name="Slide Number Placeholder 3">
            <a:extLst>
              <a:ext uri="{FF2B5EF4-FFF2-40B4-BE49-F238E27FC236}">
                <a16:creationId xmlns:a16="http://schemas.microsoft.com/office/drawing/2014/main" id="{75330081-26DE-291C-FDC4-17EA2FB47395}"/>
              </a:ext>
            </a:extLst>
          </p:cNvPr>
          <p:cNvSpPr>
            <a:spLocks noGrp="1"/>
          </p:cNvSpPr>
          <p:nvPr>
            <p:ph type="sldNum" sz="quarter" idx="5"/>
          </p:nvPr>
        </p:nvSpPr>
        <p:spPr/>
        <p:txBody>
          <a:bodyPr/>
          <a:lstStyle/>
          <a:p>
            <a:fld id="{F2794507-9852-4510-AA5F-A19912708D28}" type="slidenum">
              <a:rPr lang="en-US" smtClean="0"/>
              <a:t>38</a:t>
            </a:fld>
            <a:endParaRPr lang="en-US"/>
          </a:p>
        </p:txBody>
      </p:sp>
    </p:spTree>
    <p:extLst>
      <p:ext uri="{BB962C8B-B14F-4D97-AF65-F5344CB8AC3E}">
        <p14:creationId xmlns:p14="http://schemas.microsoft.com/office/powerpoint/2010/main" val="29449363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A4776-5FFD-1529-1DAD-6764321804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AC13FC-CDF1-9F78-4C5C-43E64FC242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FE5AD-6AEE-2AF1-5864-A58B0D17153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6E52585-828A-9391-2F0E-4E008DA10E9D}"/>
              </a:ext>
            </a:extLst>
          </p:cNvPr>
          <p:cNvSpPr>
            <a:spLocks noGrp="1"/>
          </p:cNvSpPr>
          <p:nvPr>
            <p:ph type="sldNum" sz="quarter" idx="5"/>
          </p:nvPr>
        </p:nvSpPr>
        <p:spPr/>
        <p:txBody>
          <a:bodyPr/>
          <a:lstStyle/>
          <a:p>
            <a:fld id="{F2794507-9852-4510-AA5F-A19912708D28}" type="slidenum">
              <a:rPr lang="en-US" smtClean="0"/>
              <a:t>39</a:t>
            </a:fld>
            <a:endParaRPr lang="en-US"/>
          </a:p>
        </p:txBody>
      </p:sp>
    </p:spTree>
    <p:extLst>
      <p:ext uri="{BB962C8B-B14F-4D97-AF65-F5344CB8AC3E}">
        <p14:creationId xmlns:p14="http://schemas.microsoft.com/office/powerpoint/2010/main" val="3144315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1E1E1-EECE-E5E5-D327-9457C93EBB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4AF8AD-2CAD-FC2B-E8D5-3B82109E0A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6AD146-D60E-F902-DEBC-59F3811F79CE}"/>
              </a:ext>
            </a:extLst>
          </p:cNvPr>
          <p:cNvSpPr>
            <a:spLocks noGrp="1"/>
          </p:cNvSpPr>
          <p:nvPr>
            <p:ph type="body" idx="1"/>
          </p:nvPr>
        </p:nvSpPr>
        <p:spPr/>
        <p:txBody>
          <a:bodyPr/>
          <a:lstStyle/>
          <a:p>
            <a:r>
              <a:rPr lang="en-GB" dirty="0"/>
              <a:t>In the Mapping section, you'll find updated documents that go beyond just the RSHE guidance.</a:t>
            </a:r>
          </a:p>
          <a:p>
            <a:r>
              <a:rPr lang="en-GB" dirty="0"/>
              <a:t>The digital literacy document has been revised. And importantly, we've updated our article on protected characteristics and Ofsted expectations.</a:t>
            </a:r>
          </a:p>
          <a:p>
            <a:endParaRPr lang="en-GB" dirty="0"/>
          </a:p>
          <a:p>
            <a:endParaRPr lang="en-GB" dirty="0"/>
          </a:p>
        </p:txBody>
      </p:sp>
      <p:sp>
        <p:nvSpPr>
          <p:cNvPr id="4" name="Slide Number Placeholder 3">
            <a:extLst>
              <a:ext uri="{FF2B5EF4-FFF2-40B4-BE49-F238E27FC236}">
                <a16:creationId xmlns:a16="http://schemas.microsoft.com/office/drawing/2014/main" id="{7B38DBA1-4FBD-B600-24CF-2D1FB0D0480D}"/>
              </a:ext>
            </a:extLst>
          </p:cNvPr>
          <p:cNvSpPr>
            <a:spLocks noGrp="1"/>
          </p:cNvSpPr>
          <p:nvPr>
            <p:ph type="sldNum" sz="quarter" idx="5"/>
          </p:nvPr>
        </p:nvSpPr>
        <p:spPr/>
        <p:txBody>
          <a:bodyPr/>
          <a:lstStyle/>
          <a:p>
            <a:fld id="{F2794507-9852-4510-AA5F-A19912708D28}" type="slidenum">
              <a:rPr lang="en-US" smtClean="0"/>
              <a:t>40</a:t>
            </a:fld>
            <a:endParaRPr lang="en-US"/>
          </a:p>
        </p:txBody>
      </p:sp>
    </p:spTree>
    <p:extLst>
      <p:ext uri="{BB962C8B-B14F-4D97-AF65-F5344CB8AC3E}">
        <p14:creationId xmlns:p14="http://schemas.microsoft.com/office/powerpoint/2010/main" val="7084359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E5EB1-8929-D226-405E-2480E61622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BE3AC-B50F-D1B0-5CC6-3F2F83176D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B4186-D714-9398-9CB6-9EF8346787C3}"/>
              </a:ext>
            </a:extLst>
          </p:cNvPr>
          <p:cNvSpPr>
            <a:spLocks noGrp="1"/>
          </p:cNvSpPr>
          <p:nvPr>
            <p:ph type="body" idx="1"/>
          </p:nvPr>
        </p:nvSpPr>
        <p:spPr/>
        <p:txBody>
          <a:bodyPr/>
          <a:lstStyle/>
          <a:p>
            <a:endParaRPr lang="en-GB" dirty="0"/>
          </a:p>
          <a:p>
            <a:r>
              <a:rPr lang="en-GB" dirty="0"/>
              <a:t>We've updated the parent presentation with a particular focus on the summer term content in Relationships and Changing Me – these are usually the areas parents have most questions about.</a:t>
            </a:r>
          </a:p>
          <a:p>
            <a:endParaRPr lang="en-GB" dirty="0"/>
          </a:p>
          <a:p>
            <a:r>
              <a:rPr lang="en-GB" dirty="0"/>
              <a:t>There's a sample demo so you can see how it might look before you adapt it for your school. This is designed for parent information evenings and can be tailored to your context.</a:t>
            </a:r>
          </a:p>
          <a:p>
            <a:endParaRPr lang="en-GB" dirty="0"/>
          </a:p>
        </p:txBody>
      </p:sp>
      <p:sp>
        <p:nvSpPr>
          <p:cNvPr id="4" name="Slide Number Placeholder 3">
            <a:extLst>
              <a:ext uri="{FF2B5EF4-FFF2-40B4-BE49-F238E27FC236}">
                <a16:creationId xmlns:a16="http://schemas.microsoft.com/office/drawing/2014/main" id="{167C33E3-23A6-71AE-2894-849EE255F4F2}"/>
              </a:ext>
            </a:extLst>
          </p:cNvPr>
          <p:cNvSpPr>
            <a:spLocks noGrp="1"/>
          </p:cNvSpPr>
          <p:nvPr>
            <p:ph type="sldNum" sz="quarter" idx="5"/>
          </p:nvPr>
        </p:nvSpPr>
        <p:spPr/>
        <p:txBody>
          <a:bodyPr/>
          <a:lstStyle/>
          <a:p>
            <a:fld id="{F2794507-9852-4510-AA5F-A19912708D28}" type="slidenum">
              <a:rPr lang="en-US" smtClean="0"/>
              <a:t>41</a:t>
            </a:fld>
            <a:endParaRPr lang="en-US"/>
          </a:p>
        </p:txBody>
      </p:sp>
    </p:spTree>
    <p:extLst>
      <p:ext uri="{BB962C8B-B14F-4D97-AF65-F5344CB8AC3E}">
        <p14:creationId xmlns:p14="http://schemas.microsoft.com/office/powerpoint/2010/main" val="42293339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84FC7-D6F4-6E16-D2EB-1E9624306B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81BD35-A57E-10E6-0CF8-18FCA401F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488456-6DA8-98C1-1A11-23270EC83C08}"/>
              </a:ext>
            </a:extLst>
          </p:cNvPr>
          <p:cNvSpPr>
            <a:spLocks noGrp="1"/>
          </p:cNvSpPr>
          <p:nvPr>
            <p:ph type="body" idx="1"/>
          </p:nvPr>
        </p:nvSpPr>
        <p:spPr/>
        <p:txBody>
          <a:bodyPr/>
          <a:lstStyle/>
          <a:p>
            <a:r>
              <a:rPr lang="en-GB" dirty="0"/>
              <a:t>We've updated the puberty leaflet for parents, which is available now. And coming soon, we're adding a further leaflet specifically focused on helping parents talk to their children about sex education. This has been a frequently requested resource and we're pleased to be adding it to the suite.</a:t>
            </a:r>
          </a:p>
        </p:txBody>
      </p:sp>
      <p:sp>
        <p:nvSpPr>
          <p:cNvPr id="4" name="Slide Number Placeholder 3">
            <a:extLst>
              <a:ext uri="{FF2B5EF4-FFF2-40B4-BE49-F238E27FC236}">
                <a16:creationId xmlns:a16="http://schemas.microsoft.com/office/drawing/2014/main" id="{B4058249-EA08-A26B-B84C-040C11B09251}"/>
              </a:ext>
            </a:extLst>
          </p:cNvPr>
          <p:cNvSpPr>
            <a:spLocks noGrp="1"/>
          </p:cNvSpPr>
          <p:nvPr>
            <p:ph type="sldNum" sz="quarter" idx="5"/>
          </p:nvPr>
        </p:nvSpPr>
        <p:spPr/>
        <p:txBody>
          <a:bodyPr/>
          <a:lstStyle/>
          <a:p>
            <a:fld id="{F2794507-9852-4510-AA5F-A19912708D28}" type="slidenum">
              <a:rPr lang="en-US" smtClean="0"/>
              <a:t>42</a:t>
            </a:fld>
            <a:endParaRPr lang="en-US"/>
          </a:p>
        </p:txBody>
      </p:sp>
    </p:spTree>
    <p:extLst>
      <p:ext uri="{BB962C8B-B14F-4D97-AF65-F5344CB8AC3E}">
        <p14:creationId xmlns:p14="http://schemas.microsoft.com/office/powerpoint/2010/main" val="285442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rPr>
              <a:t>The right to withdraw procedures remain the same for primary with emphasis on the fact that before granting any request for withdrawal of a child from sex education, it</a:t>
            </a:r>
            <a:r>
              <a:rPr lang="en-US" dirty="0"/>
              <a:t> is good practice for the head teacher to discuss the request with parents, understand the request and to clarify the nature and purpose of the curriculum.</a:t>
            </a:r>
          </a:p>
          <a:p>
            <a:endParaRPr lang="en-US" dirty="0"/>
          </a:p>
          <a:p>
            <a:r>
              <a:rPr lang="en-US" dirty="0"/>
              <a:t>This is likely to include discussing the benefits of sex education, and any detrimental effects of withdrawal, including social and emotional impacts on the child, and the likelihood that the child will hear their peers’ version of what was said in class, which may not be accurate. Schools will want to document this process to ensure a record is kept. </a:t>
            </a:r>
          </a:p>
          <a:p>
            <a:endParaRPr lang="en-US" dirty="0">
              <a:ea typeface="Calibri"/>
            </a:endParaRPr>
          </a:p>
          <a:p>
            <a:r>
              <a:rPr lang="en-US" dirty="0">
                <a:ea typeface="Calibri"/>
              </a:rPr>
              <a:t>Relationships and Health education remain areas that students and children cannot be withdrawn from. </a:t>
            </a:r>
          </a:p>
          <a:p>
            <a:endParaRPr lang="en-US" dirty="0">
              <a:ea typeface="Calibri"/>
            </a:endParaRPr>
          </a:p>
          <a:p>
            <a:endParaRPr lang="en-GB" dirty="0"/>
          </a:p>
        </p:txBody>
      </p:sp>
      <p:sp>
        <p:nvSpPr>
          <p:cNvPr id="4" name="Slide Number Placeholder 3"/>
          <p:cNvSpPr>
            <a:spLocks noGrp="1"/>
          </p:cNvSpPr>
          <p:nvPr>
            <p:ph type="sldNum" sz="quarter" idx="5"/>
          </p:nvPr>
        </p:nvSpPr>
        <p:spPr/>
        <p:txBody>
          <a:bodyPr/>
          <a:lstStyle/>
          <a:p>
            <a:fld id="{F2794507-9852-4510-AA5F-A19912708D28}" type="slidenum">
              <a:rPr lang="en-US" smtClean="0"/>
              <a:t>43</a:t>
            </a:fld>
            <a:endParaRPr lang="en-US"/>
          </a:p>
        </p:txBody>
      </p:sp>
    </p:spTree>
    <p:extLst>
      <p:ext uri="{BB962C8B-B14F-4D97-AF65-F5344CB8AC3E}">
        <p14:creationId xmlns:p14="http://schemas.microsoft.com/office/powerpoint/2010/main" val="37806520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BF087-A66F-E1F9-0301-475BECA0DA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81C72-E119-75C4-151F-93589BAFF7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A90E63-5C2E-B63D-F3F1-ADD9A0D85898}"/>
              </a:ext>
            </a:extLst>
          </p:cNvPr>
          <p:cNvSpPr>
            <a:spLocks noGrp="1"/>
          </p:cNvSpPr>
          <p:nvPr>
            <p:ph type="body" idx="1"/>
          </p:nvPr>
        </p:nvSpPr>
        <p:spPr/>
        <p:txBody>
          <a:bodyPr/>
          <a:lstStyle/>
          <a:p>
            <a:r>
              <a:rPr lang="en-GB"/>
              <a:t>We've got more webinars coming up to support you through this transition. </a:t>
            </a:r>
          </a:p>
          <a:p>
            <a:endParaRPr lang="en-GB"/>
          </a:p>
          <a:p>
            <a:r>
              <a:rPr lang="en-GB">
                <a:hlinkClick r:id="rId3"/>
              </a:rPr>
              <a:t>Knowledge Hub – Jigsaw</a:t>
            </a:r>
            <a:endParaRPr lang="en-GB"/>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Outfit" pitchFamily="2" charset="0"/>
              </a:rPr>
              <a:t>10/02: Jigsaw PSHE 3-11 Network Meeting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Outfit"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Outfit" pitchFamily="2" charset="0"/>
              </a:rPr>
              <a:t>11/06: Jigsaw PSHE 3-11 Network Meeting</a:t>
            </a:r>
          </a:p>
          <a:p>
            <a:endParaRPr lang="en-GB"/>
          </a:p>
        </p:txBody>
      </p:sp>
      <p:sp>
        <p:nvSpPr>
          <p:cNvPr id="4" name="Slide Number Placeholder 3">
            <a:extLst>
              <a:ext uri="{FF2B5EF4-FFF2-40B4-BE49-F238E27FC236}">
                <a16:creationId xmlns:a16="http://schemas.microsoft.com/office/drawing/2014/main" id="{60BADE95-514F-EE45-62DB-C98A317627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794507-9852-4510-AA5F-A19912708D28}"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4834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DA5999-EF09-41C5-9B95-AFE5748F5837}" type="slidenum">
              <a:rPr lang="en-GB" smtClean="0"/>
              <a:t>45</a:t>
            </a:fld>
            <a:endParaRPr lang="en-GB"/>
          </a:p>
        </p:txBody>
      </p:sp>
    </p:spTree>
    <p:extLst>
      <p:ext uri="{BB962C8B-B14F-4D97-AF65-F5344CB8AC3E}">
        <p14:creationId xmlns:p14="http://schemas.microsoft.com/office/powerpoint/2010/main" val="35758109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2794507-9852-4510-AA5F-A19912708D28}" type="slidenum">
              <a:rPr lang="en-US" smtClean="0"/>
              <a:t>46</a:t>
            </a:fld>
            <a:endParaRPr lang="en-US"/>
          </a:p>
        </p:txBody>
      </p:sp>
    </p:spTree>
    <p:extLst>
      <p:ext uri="{BB962C8B-B14F-4D97-AF65-F5344CB8AC3E}">
        <p14:creationId xmlns:p14="http://schemas.microsoft.com/office/powerpoint/2010/main" val="379837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3B2A8-F0E7-84D5-6D66-86EED57DA9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28787EB-DBB0-431B-8C4A-CC08378F43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9F1A6DB-B3E3-B698-A12C-88A788B9C7C5}"/>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9157E72C-8CB4-451D-BE4A-2DCB9559B8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F5284F-0A33-26AE-7DDA-E7123004F160}"/>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3135168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35C8B-E4FF-AC61-FFA3-3C7757CE28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3B71C3-2718-02E3-A17C-F5A7FAC863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FA6748-76A1-16BF-E260-C46BECF8C96F}"/>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3E6274B4-15D2-41B1-E18F-8822FA6FF5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369C74-BAA9-0524-954F-9A67D1B23F4B}"/>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814355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8E0E7-5B02-3B25-DB02-38C718DAB2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DEA2834-5F9C-7C9B-8D6A-29537A2EFCD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F8C6E57-2993-89B9-EF9C-0F30ADE40321}"/>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A5F2C35B-CC5A-2277-D03F-47F58D74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40CD34-F4C4-4B52-F043-A9583F8009A7}"/>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2923218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3DE4E-E202-9AFD-1890-CD092738E8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5014B27-0578-AF06-1226-51C0E4BE6FA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0A906C-33AD-2388-495B-8E21CEF987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21A2C08-3A1C-0669-B3A3-10FC513F7A80}"/>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6" name="Footer Placeholder 5">
            <a:extLst>
              <a:ext uri="{FF2B5EF4-FFF2-40B4-BE49-F238E27FC236}">
                <a16:creationId xmlns:a16="http://schemas.microsoft.com/office/drawing/2014/main" id="{759F8975-3ED9-23FC-0BFC-CBDEEAE7CE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90B148-9472-9588-3449-5AC18AEF6923}"/>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2099089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F4773-2EBB-EC16-EF62-135FBB27EB3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E4F483-E5F9-963A-9C73-FE80A72E32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ED32F6-EAA7-6DC4-7E13-7B1E393B73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771F74-057E-47F8-55CF-EFCFBDD9D8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1DFCA0-1110-D2E8-2A61-2B2FB41E0F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5513471-2E3A-D1AA-650A-A54A8235EC9C}"/>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8" name="Footer Placeholder 7">
            <a:extLst>
              <a:ext uri="{FF2B5EF4-FFF2-40B4-BE49-F238E27FC236}">
                <a16:creationId xmlns:a16="http://schemas.microsoft.com/office/drawing/2014/main" id="{5848B9E7-A552-93B6-6C1C-7B3E7D49263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633F4F6-1A22-EEBC-A0C4-7FD9A52640DE}"/>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970079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09670-4047-93E2-5420-C05FC2562C8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848736-C617-FEA5-C311-7842C4871419}"/>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4" name="Footer Placeholder 3">
            <a:extLst>
              <a:ext uri="{FF2B5EF4-FFF2-40B4-BE49-F238E27FC236}">
                <a16:creationId xmlns:a16="http://schemas.microsoft.com/office/drawing/2014/main" id="{1823DD1E-9693-C55B-EBCB-BC7F873CBBA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F0ECEF-19C5-3011-B96E-06CDA34BC900}"/>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3779380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A1C65D-C953-D732-8FDC-7165D96C3F6D}"/>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3" name="Footer Placeholder 2">
            <a:extLst>
              <a:ext uri="{FF2B5EF4-FFF2-40B4-BE49-F238E27FC236}">
                <a16:creationId xmlns:a16="http://schemas.microsoft.com/office/drawing/2014/main" id="{6F2B7E7C-2E57-50DC-12A4-F60700B54C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15FB8E9-4642-4543-DB46-30701CE1662E}"/>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476098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2A8FB-99F8-CE0D-2C8A-5D8DC9E545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659F9C-F683-32ED-7631-A75CE88AA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1E36BD1-6697-4298-4E86-7DE89F2C8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1A2794-04B3-39B7-936D-52FFD543988D}"/>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6" name="Footer Placeholder 5">
            <a:extLst>
              <a:ext uri="{FF2B5EF4-FFF2-40B4-BE49-F238E27FC236}">
                <a16:creationId xmlns:a16="http://schemas.microsoft.com/office/drawing/2014/main" id="{EBF9912A-6B82-A769-FD90-1B3B768559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BB463E-CDD7-C135-4DE8-C090C288B5DC}"/>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13135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A226A-48D1-EBA0-B049-12BC16A3BB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4C900B0-F700-DBE2-A80C-DF557EC716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F5D56D-B1C4-C8AC-B8A2-EEA7FBC62E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963C1B-C910-AFA3-A1E8-24C763D10302}"/>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6" name="Footer Placeholder 5">
            <a:extLst>
              <a:ext uri="{FF2B5EF4-FFF2-40B4-BE49-F238E27FC236}">
                <a16:creationId xmlns:a16="http://schemas.microsoft.com/office/drawing/2014/main" id="{EF4F8589-27DB-44D2-CEFE-8BF7B574DE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E67235-361E-278F-02D5-4DE8144B4EC3}"/>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4129316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ABEA5-DF62-1C7F-719A-89AD2A367E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F877ED-2B52-6178-0A1F-DF5BA6B9E5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F69477-4739-5BAC-2CF6-692AA3BE9563}"/>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43511F48-DEE6-651F-744E-46F012C9E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A99CE7-1755-DB20-6E6C-FFA4CB3715E3}"/>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1336597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8772B7-D22E-E1CD-E439-705CAA94F1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44A65B-F2B2-9EDA-69F0-AEE4A0BD10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E9061E-A6DB-5845-D89F-8F7847B475A5}"/>
              </a:ext>
            </a:extLst>
          </p:cNvPr>
          <p:cNvSpPr>
            <a:spLocks noGrp="1"/>
          </p:cNvSpPr>
          <p:nvPr>
            <p:ph type="dt" sz="half" idx="10"/>
          </p:nvPr>
        </p:nvSpPr>
        <p:spPr/>
        <p:txBody>
          <a:body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B36AD62B-573F-3884-23B6-FDFC0D6FC2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3116DA-8958-2F48-5E20-4B0804FDD509}"/>
              </a:ext>
            </a:extLst>
          </p:cNvPr>
          <p:cNvSpPr>
            <a:spLocks noGrp="1"/>
          </p:cNvSpPr>
          <p:nvPr>
            <p:ph type="sldNum" sz="quarter" idx="12"/>
          </p:nvPr>
        </p:nvSpPr>
        <p:spPr/>
        <p:txBody>
          <a:bodyPr/>
          <a:lstStyle/>
          <a:p>
            <a:fld id="{F62090D8-2274-4B17-AA76-2137395461FD}" type="slidenum">
              <a:rPr lang="en-GB" smtClean="0"/>
              <a:t>‹#›</a:t>
            </a:fld>
            <a:endParaRPr lang="en-GB"/>
          </a:p>
        </p:txBody>
      </p:sp>
    </p:spTree>
    <p:extLst>
      <p:ext uri="{BB962C8B-B14F-4D97-AF65-F5344CB8AC3E}">
        <p14:creationId xmlns:p14="http://schemas.microsoft.com/office/powerpoint/2010/main" val="42850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A3C87F49-1109-494D-8885-6C1DA2A9B3BE}"/>
              </a:ext>
            </a:extLst>
          </p:cNvPr>
          <p:cNvSpPr>
            <a:spLocks noGrp="1"/>
          </p:cNvSpPr>
          <p:nvPr>
            <p:ph type="pic" sz="quarter" idx="10"/>
          </p:nvPr>
        </p:nvSpPr>
        <p:spPr>
          <a:xfrm>
            <a:off x="568328" y="1420547"/>
            <a:ext cx="11055347" cy="4500805"/>
          </a:xfrm>
          <a:custGeom>
            <a:avLst/>
            <a:gdLst>
              <a:gd name="connsiteX0" fmla="*/ 5629503 w 11055347"/>
              <a:gd name="connsiteY0" fmla="*/ 3118843 h 4500805"/>
              <a:gd name="connsiteX1" fmla="*/ 11055347 w 11055347"/>
              <a:gd name="connsiteY1" fmla="*/ 3118843 h 4500805"/>
              <a:gd name="connsiteX2" fmla="*/ 11055347 w 11055347"/>
              <a:gd name="connsiteY2" fmla="*/ 4500805 h 4500805"/>
              <a:gd name="connsiteX3" fmla="*/ 5629503 w 11055347"/>
              <a:gd name="connsiteY3" fmla="*/ 4500805 h 4500805"/>
              <a:gd name="connsiteX4" fmla="*/ 0 w 11055347"/>
              <a:gd name="connsiteY4" fmla="*/ 3118843 h 4500805"/>
              <a:gd name="connsiteX5" fmla="*/ 5425843 w 11055347"/>
              <a:gd name="connsiteY5" fmla="*/ 3118843 h 4500805"/>
              <a:gd name="connsiteX6" fmla="*/ 5425843 w 11055347"/>
              <a:gd name="connsiteY6" fmla="*/ 4500805 h 4500805"/>
              <a:gd name="connsiteX7" fmla="*/ 0 w 11055347"/>
              <a:gd name="connsiteY7" fmla="*/ 4500805 h 4500805"/>
              <a:gd name="connsiteX8" fmla="*/ 5629503 w 11055347"/>
              <a:gd name="connsiteY8" fmla="*/ 1559421 h 4500805"/>
              <a:gd name="connsiteX9" fmla="*/ 11055347 w 11055347"/>
              <a:gd name="connsiteY9" fmla="*/ 1559421 h 4500805"/>
              <a:gd name="connsiteX10" fmla="*/ 11055347 w 11055347"/>
              <a:gd name="connsiteY10" fmla="*/ 2941383 h 4500805"/>
              <a:gd name="connsiteX11" fmla="*/ 5629503 w 11055347"/>
              <a:gd name="connsiteY11" fmla="*/ 2941383 h 4500805"/>
              <a:gd name="connsiteX12" fmla="*/ 0 w 11055347"/>
              <a:gd name="connsiteY12" fmla="*/ 1559421 h 4500805"/>
              <a:gd name="connsiteX13" fmla="*/ 5425843 w 11055347"/>
              <a:gd name="connsiteY13" fmla="*/ 1559421 h 4500805"/>
              <a:gd name="connsiteX14" fmla="*/ 5425843 w 11055347"/>
              <a:gd name="connsiteY14" fmla="*/ 2941383 h 4500805"/>
              <a:gd name="connsiteX15" fmla="*/ 0 w 11055347"/>
              <a:gd name="connsiteY15" fmla="*/ 2941383 h 4500805"/>
              <a:gd name="connsiteX16" fmla="*/ 5629503 w 11055347"/>
              <a:gd name="connsiteY16" fmla="*/ 0 h 4500805"/>
              <a:gd name="connsiteX17" fmla="*/ 11055347 w 11055347"/>
              <a:gd name="connsiteY17" fmla="*/ 0 h 4500805"/>
              <a:gd name="connsiteX18" fmla="*/ 11055347 w 11055347"/>
              <a:gd name="connsiteY18" fmla="*/ 1381962 h 4500805"/>
              <a:gd name="connsiteX19" fmla="*/ 5629503 w 11055347"/>
              <a:gd name="connsiteY19" fmla="*/ 1381962 h 4500805"/>
              <a:gd name="connsiteX20" fmla="*/ 0 w 11055347"/>
              <a:gd name="connsiteY20" fmla="*/ 0 h 4500805"/>
              <a:gd name="connsiteX21" fmla="*/ 5425843 w 11055347"/>
              <a:gd name="connsiteY21" fmla="*/ 0 h 4500805"/>
              <a:gd name="connsiteX22" fmla="*/ 5425843 w 11055347"/>
              <a:gd name="connsiteY22" fmla="*/ 1381962 h 4500805"/>
              <a:gd name="connsiteX23" fmla="*/ 0 w 11055347"/>
              <a:gd name="connsiteY23" fmla="*/ 1381962 h 450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55347" h="4500805">
                <a:moveTo>
                  <a:pt x="5629503" y="3118843"/>
                </a:moveTo>
                <a:lnTo>
                  <a:pt x="11055347" y="3118843"/>
                </a:lnTo>
                <a:lnTo>
                  <a:pt x="11055347" y="4500805"/>
                </a:lnTo>
                <a:lnTo>
                  <a:pt x="5629503" y="4500805"/>
                </a:lnTo>
                <a:close/>
                <a:moveTo>
                  <a:pt x="0" y="3118843"/>
                </a:moveTo>
                <a:lnTo>
                  <a:pt x="5425843" y="3118843"/>
                </a:lnTo>
                <a:lnTo>
                  <a:pt x="5425843" y="4500805"/>
                </a:lnTo>
                <a:lnTo>
                  <a:pt x="0" y="4500805"/>
                </a:lnTo>
                <a:close/>
                <a:moveTo>
                  <a:pt x="5629503" y="1559421"/>
                </a:moveTo>
                <a:lnTo>
                  <a:pt x="11055347" y="1559421"/>
                </a:lnTo>
                <a:lnTo>
                  <a:pt x="11055347" y="2941383"/>
                </a:lnTo>
                <a:lnTo>
                  <a:pt x="5629503" y="2941383"/>
                </a:lnTo>
                <a:close/>
                <a:moveTo>
                  <a:pt x="0" y="1559421"/>
                </a:moveTo>
                <a:lnTo>
                  <a:pt x="5425843" y="1559421"/>
                </a:lnTo>
                <a:lnTo>
                  <a:pt x="5425843" y="2941383"/>
                </a:lnTo>
                <a:lnTo>
                  <a:pt x="0" y="2941383"/>
                </a:lnTo>
                <a:close/>
                <a:moveTo>
                  <a:pt x="5629503" y="0"/>
                </a:moveTo>
                <a:lnTo>
                  <a:pt x="11055347" y="0"/>
                </a:lnTo>
                <a:lnTo>
                  <a:pt x="11055347" y="1381962"/>
                </a:lnTo>
                <a:lnTo>
                  <a:pt x="5629503" y="1381962"/>
                </a:lnTo>
                <a:close/>
                <a:moveTo>
                  <a:pt x="0" y="0"/>
                </a:moveTo>
                <a:lnTo>
                  <a:pt x="5425843" y="0"/>
                </a:lnTo>
                <a:lnTo>
                  <a:pt x="5425843" y="1381962"/>
                </a:lnTo>
                <a:lnTo>
                  <a:pt x="0" y="1381962"/>
                </a:lnTo>
                <a:close/>
              </a:path>
            </a:pathLst>
          </a:custGeom>
          <a:solidFill>
            <a:schemeClr val="bg1">
              <a:lumMod val="95000"/>
            </a:schemeClr>
          </a:solidFill>
        </p:spPr>
        <p:txBody>
          <a:bodyPr wrap="square">
            <a:noAutofit/>
          </a:bodyPr>
          <a:lstStyle>
            <a:lvl1pPr>
              <a:defRPr sz="1000"/>
            </a:lvl1pPr>
          </a:lstStyle>
          <a:p>
            <a:r>
              <a:rPr lang="en-US"/>
              <a:t>Click icon to add picture</a:t>
            </a:r>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gn="l">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8" name="Oval 7">
            <a:extLst>
              <a:ext uri="{FF2B5EF4-FFF2-40B4-BE49-F238E27FC236}">
                <a16:creationId xmlns:a16="http://schemas.microsoft.com/office/drawing/2014/main" id="{5674DAE8-530B-41F6-818D-1B3846DCA4EB}"/>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037961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206FD4C-F53B-EFB1-5648-86779FAA9E68}"/>
              </a:ext>
            </a:extLst>
          </p:cNvPr>
          <p:cNvSpPr>
            <a:spLocks noGrp="1"/>
          </p:cNvSpPr>
          <p:nvPr>
            <p:ph type="pic" sz="quarter" idx="10"/>
          </p:nvPr>
        </p:nvSpPr>
        <p:spPr>
          <a:xfrm>
            <a:off x="4656000" y="2070100"/>
            <a:ext cx="2880000" cy="4787900"/>
          </a:xfrm>
          <a:custGeom>
            <a:avLst/>
            <a:gdLst>
              <a:gd name="connsiteX0" fmla="*/ 0 w 2880000"/>
              <a:gd name="connsiteY0" fmla="*/ 0 h 4787900"/>
              <a:gd name="connsiteX1" fmla="*/ 2880000 w 2880000"/>
              <a:gd name="connsiteY1" fmla="*/ 0 h 4787900"/>
              <a:gd name="connsiteX2" fmla="*/ 2880000 w 2880000"/>
              <a:gd name="connsiteY2" fmla="*/ 4787900 h 4787900"/>
              <a:gd name="connsiteX3" fmla="*/ 0 w 2880000"/>
              <a:gd name="connsiteY3" fmla="*/ 4787900 h 4787900"/>
            </a:gdLst>
            <a:ahLst/>
            <a:cxnLst>
              <a:cxn ang="0">
                <a:pos x="connsiteX0" y="connsiteY0"/>
              </a:cxn>
              <a:cxn ang="0">
                <a:pos x="connsiteX1" y="connsiteY1"/>
              </a:cxn>
              <a:cxn ang="0">
                <a:pos x="connsiteX2" y="connsiteY2"/>
              </a:cxn>
              <a:cxn ang="0">
                <a:pos x="connsiteX3" y="connsiteY3"/>
              </a:cxn>
            </a:cxnLst>
            <a:rect l="l" t="t" r="r" b="b"/>
            <a:pathLst>
              <a:path w="2880000" h="4787900">
                <a:moveTo>
                  <a:pt x="0" y="0"/>
                </a:moveTo>
                <a:lnTo>
                  <a:pt x="2880000" y="0"/>
                </a:lnTo>
                <a:lnTo>
                  <a:pt x="2880000" y="4787900"/>
                </a:lnTo>
                <a:lnTo>
                  <a:pt x="0" y="478790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175840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9212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67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0DE018B-7124-810A-76B2-D979C41D1AEB}"/>
              </a:ext>
            </a:extLst>
          </p:cNvPr>
          <p:cNvSpPr>
            <a:spLocks noGrp="1"/>
          </p:cNvSpPr>
          <p:nvPr>
            <p:ph type="pic" sz="quarter" idx="15"/>
          </p:nvPr>
        </p:nvSpPr>
        <p:spPr>
          <a:xfrm>
            <a:off x="5993039" y="2623690"/>
            <a:ext cx="4097497" cy="2587337"/>
          </a:xfrm>
          <a:custGeom>
            <a:avLst/>
            <a:gdLst>
              <a:gd name="connsiteX0" fmla="*/ 0 w 4097497"/>
              <a:gd name="connsiteY0" fmla="*/ 0 h 2587337"/>
              <a:gd name="connsiteX1" fmla="*/ 4097497 w 4097497"/>
              <a:gd name="connsiteY1" fmla="*/ 0 h 2587337"/>
              <a:gd name="connsiteX2" fmla="*/ 4097497 w 4097497"/>
              <a:gd name="connsiteY2" fmla="*/ 2587337 h 2587337"/>
              <a:gd name="connsiteX3" fmla="*/ 0 w 4097497"/>
              <a:gd name="connsiteY3" fmla="*/ 2587337 h 2587337"/>
            </a:gdLst>
            <a:ahLst/>
            <a:cxnLst>
              <a:cxn ang="0">
                <a:pos x="connsiteX0" y="connsiteY0"/>
              </a:cxn>
              <a:cxn ang="0">
                <a:pos x="connsiteX1" y="connsiteY1"/>
              </a:cxn>
              <a:cxn ang="0">
                <a:pos x="connsiteX2" y="connsiteY2"/>
              </a:cxn>
              <a:cxn ang="0">
                <a:pos x="connsiteX3" y="connsiteY3"/>
              </a:cxn>
            </a:cxnLst>
            <a:rect l="l" t="t" r="r" b="b"/>
            <a:pathLst>
              <a:path w="4097497" h="2587337">
                <a:moveTo>
                  <a:pt x="0" y="0"/>
                </a:moveTo>
                <a:lnTo>
                  <a:pt x="4097497" y="0"/>
                </a:lnTo>
                <a:lnTo>
                  <a:pt x="4097497" y="2587337"/>
                </a:lnTo>
                <a:lnTo>
                  <a:pt x="0" y="258733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601177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91209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6_Title Slide">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3737838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0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0A668660-3151-E259-E1A0-E9BBE02D90DF}"/>
              </a:ext>
            </a:extLst>
          </p:cNvPr>
          <p:cNvSpPr>
            <a:spLocks noGrp="1"/>
          </p:cNvSpPr>
          <p:nvPr>
            <p:ph type="pic" sz="quarter" idx="15"/>
          </p:nvPr>
        </p:nvSpPr>
        <p:spPr>
          <a:xfrm>
            <a:off x="5197928" y="1900725"/>
            <a:ext cx="6286500" cy="3657600"/>
          </a:xfrm>
          <a:custGeom>
            <a:avLst/>
            <a:gdLst>
              <a:gd name="connsiteX0" fmla="*/ 0 w 6286500"/>
              <a:gd name="connsiteY0" fmla="*/ 0 h 3657600"/>
              <a:gd name="connsiteX1" fmla="*/ 6286500 w 6286500"/>
              <a:gd name="connsiteY1" fmla="*/ 0 h 3657600"/>
              <a:gd name="connsiteX2" fmla="*/ 6286500 w 6286500"/>
              <a:gd name="connsiteY2" fmla="*/ 3657600 h 3657600"/>
              <a:gd name="connsiteX3" fmla="*/ 0 w 6286500"/>
              <a:gd name="connsiteY3" fmla="*/ 3657600 h 3657600"/>
            </a:gdLst>
            <a:ahLst/>
            <a:cxnLst>
              <a:cxn ang="0">
                <a:pos x="connsiteX0" y="connsiteY0"/>
              </a:cxn>
              <a:cxn ang="0">
                <a:pos x="connsiteX1" y="connsiteY1"/>
              </a:cxn>
              <a:cxn ang="0">
                <a:pos x="connsiteX2" y="connsiteY2"/>
              </a:cxn>
              <a:cxn ang="0">
                <a:pos x="connsiteX3" y="connsiteY3"/>
              </a:cxn>
            </a:cxnLst>
            <a:rect l="l" t="t" r="r" b="b"/>
            <a:pathLst>
              <a:path w="6286500" h="3657600">
                <a:moveTo>
                  <a:pt x="0" y="0"/>
                </a:moveTo>
                <a:lnTo>
                  <a:pt x="6286500" y="0"/>
                </a:lnTo>
                <a:lnTo>
                  <a:pt x="6286500" y="3657600"/>
                </a:lnTo>
                <a:lnTo>
                  <a:pt x="0" y="365760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8574282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89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C23B4DF1-5721-987F-A0AC-EB3B484B88C4}"/>
              </a:ext>
            </a:extLst>
          </p:cNvPr>
          <p:cNvSpPr>
            <a:spLocks noGrp="1"/>
          </p:cNvSpPr>
          <p:nvPr>
            <p:ph type="pic" sz="quarter" idx="15"/>
          </p:nvPr>
        </p:nvSpPr>
        <p:spPr>
          <a:xfrm>
            <a:off x="2001758" y="4564078"/>
            <a:ext cx="1041149" cy="1041149"/>
          </a:xfrm>
          <a:custGeom>
            <a:avLst/>
            <a:gdLst>
              <a:gd name="connsiteX0" fmla="*/ 173528 w 1041149"/>
              <a:gd name="connsiteY0" fmla="*/ 0 h 1041149"/>
              <a:gd name="connsiteX1" fmla="*/ 867621 w 1041149"/>
              <a:gd name="connsiteY1" fmla="*/ 0 h 1041149"/>
              <a:gd name="connsiteX2" fmla="*/ 1041149 w 1041149"/>
              <a:gd name="connsiteY2" fmla="*/ 173528 h 1041149"/>
              <a:gd name="connsiteX3" fmla="*/ 1041149 w 1041149"/>
              <a:gd name="connsiteY3" fmla="*/ 867621 h 1041149"/>
              <a:gd name="connsiteX4" fmla="*/ 867621 w 1041149"/>
              <a:gd name="connsiteY4" fmla="*/ 1041149 h 1041149"/>
              <a:gd name="connsiteX5" fmla="*/ 173528 w 1041149"/>
              <a:gd name="connsiteY5" fmla="*/ 1041149 h 1041149"/>
              <a:gd name="connsiteX6" fmla="*/ 0 w 1041149"/>
              <a:gd name="connsiteY6" fmla="*/ 867621 h 1041149"/>
              <a:gd name="connsiteX7" fmla="*/ 0 w 1041149"/>
              <a:gd name="connsiteY7" fmla="*/ 173528 h 1041149"/>
              <a:gd name="connsiteX8" fmla="*/ 173528 w 1041149"/>
              <a:gd name="connsiteY8" fmla="*/ 0 h 104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149" h="1041149">
                <a:moveTo>
                  <a:pt x="173528" y="0"/>
                </a:moveTo>
                <a:lnTo>
                  <a:pt x="867621" y="0"/>
                </a:lnTo>
                <a:cubicBezTo>
                  <a:pt x="963458" y="0"/>
                  <a:pt x="1041149" y="77691"/>
                  <a:pt x="1041149" y="173528"/>
                </a:cubicBezTo>
                <a:lnTo>
                  <a:pt x="1041149" y="867621"/>
                </a:lnTo>
                <a:cubicBezTo>
                  <a:pt x="1041149" y="963458"/>
                  <a:pt x="963458" y="1041149"/>
                  <a:pt x="867621" y="1041149"/>
                </a:cubicBezTo>
                <a:lnTo>
                  <a:pt x="173528" y="1041149"/>
                </a:lnTo>
                <a:cubicBezTo>
                  <a:pt x="77691" y="1041149"/>
                  <a:pt x="0" y="963458"/>
                  <a:pt x="0" y="867621"/>
                </a:cubicBezTo>
                <a:lnTo>
                  <a:pt x="0" y="173528"/>
                </a:lnTo>
                <a:cubicBezTo>
                  <a:pt x="0" y="77691"/>
                  <a:pt x="77691" y="0"/>
                  <a:pt x="17352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24816365-A3FE-B18E-39ED-C28B9D02B72F}"/>
              </a:ext>
            </a:extLst>
          </p:cNvPr>
          <p:cNvSpPr>
            <a:spLocks noGrp="1"/>
          </p:cNvSpPr>
          <p:nvPr>
            <p:ph type="pic" sz="quarter" idx="16"/>
          </p:nvPr>
        </p:nvSpPr>
        <p:spPr>
          <a:xfrm>
            <a:off x="5135483" y="4564078"/>
            <a:ext cx="1041149" cy="1041149"/>
          </a:xfrm>
          <a:custGeom>
            <a:avLst/>
            <a:gdLst>
              <a:gd name="connsiteX0" fmla="*/ 173528 w 1041149"/>
              <a:gd name="connsiteY0" fmla="*/ 0 h 1041149"/>
              <a:gd name="connsiteX1" fmla="*/ 867621 w 1041149"/>
              <a:gd name="connsiteY1" fmla="*/ 0 h 1041149"/>
              <a:gd name="connsiteX2" fmla="*/ 1041149 w 1041149"/>
              <a:gd name="connsiteY2" fmla="*/ 173528 h 1041149"/>
              <a:gd name="connsiteX3" fmla="*/ 1041149 w 1041149"/>
              <a:gd name="connsiteY3" fmla="*/ 867621 h 1041149"/>
              <a:gd name="connsiteX4" fmla="*/ 867621 w 1041149"/>
              <a:gd name="connsiteY4" fmla="*/ 1041149 h 1041149"/>
              <a:gd name="connsiteX5" fmla="*/ 173528 w 1041149"/>
              <a:gd name="connsiteY5" fmla="*/ 1041149 h 1041149"/>
              <a:gd name="connsiteX6" fmla="*/ 0 w 1041149"/>
              <a:gd name="connsiteY6" fmla="*/ 867621 h 1041149"/>
              <a:gd name="connsiteX7" fmla="*/ 0 w 1041149"/>
              <a:gd name="connsiteY7" fmla="*/ 173528 h 1041149"/>
              <a:gd name="connsiteX8" fmla="*/ 173528 w 1041149"/>
              <a:gd name="connsiteY8" fmla="*/ 0 h 104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149" h="1041149">
                <a:moveTo>
                  <a:pt x="173528" y="0"/>
                </a:moveTo>
                <a:lnTo>
                  <a:pt x="867621" y="0"/>
                </a:lnTo>
                <a:cubicBezTo>
                  <a:pt x="963458" y="0"/>
                  <a:pt x="1041149" y="77691"/>
                  <a:pt x="1041149" y="173528"/>
                </a:cubicBezTo>
                <a:lnTo>
                  <a:pt x="1041149" y="867621"/>
                </a:lnTo>
                <a:cubicBezTo>
                  <a:pt x="1041149" y="963458"/>
                  <a:pt x="963458" y="1041149"/>
                  <a:pt x="867621" y="1041149"/>
                </a:cubicBezTo>
                <a:lnTo>
                  <a:pt x="173528" y="1041149"/>
                </a:lnTo>
                <a:cubicBezTo>
                  <a:pt x="77691" y="1041149"/>
                  <a:pt x="0" y="963458"/>
                  <a:pt x="0" y="867621"/>
                </a:cubicBezTo>
                <a:lnTo>
                  <a:pt x="0" y="173528"/>
                </a:lnTo>
                <a:cubicBezTo>
                  <a:pt x="0" y="77691"/>
                  <a:pt x="77691" y="0"/>
                  <a:pt x="17352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A04ED2C5-276C-48AB-18B5-FC64CD1A0827}"/>
              </a:ext>
            </a:extLst>
          </p:cNvPr>
          <p:cNvSpPr>
            <a:spLocks noGrp="1"/>
          </p:cNvSpPr>
          <p:nvPr>
            <p:ph type="pic" sz="quarter" idx="17"/>
          </p:nvPr>
        </p:nvSpPr>
        <p:spPr>
          <a:xfrm>
            <a:off x="8278700" y="4564078"/>
            <a:ext cx="1041149" cy="1041149"/>
          </a:xfrm>
          <a:custGeom>
            <a:avLst/>
            <a:gdLst>
              <a:gd name="connsiteX0" fmla="*/ 173528 w 1041149"/>
              <a:gd name="connsiteY0" fmla="*/ 0 h 1041149"/>
              <a:gd name="connsiteX1" fmla="*/ 867621 w 1041149"/>
              <a:gd name="connsiteY1" fmla="*/ 0 h 1041149"/>
              <a:gd name="connsiteX2" fmla="*/ 1041149 w 1041149"/>
              <a:gd name="connsiteY2" fmla="*/ 173528 h 1041149"/>
              <a:gd name="connsiteX3" fmla="*/ 1041149 w 1041149"/>
              <a:gd name="connsiteY3" fmla="*/ 867621 h 1041149"/>
              <a:gd name="connsiteX4" fmla="*/ 867621 w 1041149"/>
              <a:gd name="connsiteY4" fmla="*/ 1041149 h 1041149"/>
              <a:gd name="connsiteX5" fmla="*/ 173528 w 1041149"/>
              <a:gd name="connsiteY5" fmla="*/ 1041149 h 1041149"/>
              <a:gd name="connsiteX6" fmla="*/ 0 w 1041149"/>
              <a:gd name="connsiteY6" fmla="*/ 867621 h 1041149"/>
              <a:gd name="connsiteX7" fmla="*/ 0 w 1041149"/>
              <a:gd name="connsiteY7" fmla="*/ 173528 h 1041149"/>
              <a:gd name="connsiteX8" fmla="*/ 173528 w 1041149"/>
              <a:gd name="connsiteY8" fmla="*/ 0 h 104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149" h="1041149">
                <a:moveTo>
                  <a:pt x="173528" y="0"/>
                </a:moveTo>
                <a:lnTo>
                  <a:pt x="867621" y="0"/>
                </a:lnTo>
                <a:cubicBezTo>
                  <a:pt x="963458" y="0"/>
                  <a:pt x="1041149" y="77691"/>
                  <a:pt x="1041149" y="173528"/>
                </a:cubicBezTo>
                <a:lnTo>
                  <a:pt x="1041149" y="867621"/>
                </a:lnTo>
                <a:cubicBezTo>
                  <a:pt x="1041149" y="963458"/>
                  <a:pt x="963458" y="1041149"/>
                  <a:pt x="867621" y="1041149"/>
                </a:cubicBezTo>
                <a:lnTo>
                  <a:pt x="173528" y="1041149"/>
                </a:lnTo>
                <a:cubicBezTo>
                  <a:pt x="77691" y="1041149"/>
                  <a:pt x="0" y="963458"/>
                  <a:pt x="0" y="867621"/>
                </a:cubicBezTo>
                <a:lnTo>
                  <a:pt x="0" y="173528"/>
                </a:lnTo>
                <a:cubicBezTo>
                  <a:pt x="0" y="77691"/>
                  <a:pt x="77691" y="0"/>
                  <a:pt x="17352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3594180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B8D28D3-242D-7272-F55D-FD1FABAA7EA1}"/>
              </a:ext>
            </a:extLst>
          </p:cNvPr>
          <p:cNvSpPr>
            <a:spLocks noGrp="1"/>
          </p:cNvSpPr>
          <p:nvPr>
            <p:ph type="pic" sz="quarter" idx="15"/>
          </p:nvPr>
        </p:nvSpPr>
        <p:spPr>
          <a:xfrm>
            <a:off x="619124" y="2060588"/>
            <a:ext cx="5476876" cy="4038585"/>
          </a:xfrm>
          <a:custGeom>
            <a:avLst/>
            <a:gdLst>
              <a:gd name="connsiteX0" fmla="*/ 0 w 5476876"/>
              <a:gd name="connsiteY0" fmla="*/ 0 h 4038585"/>
              <a:gd name="connsiteX1" fmla="*/ 5476876 w 5476876"/>
              <a:gd name="connsiteY1" fmla="*/ 0 h 4038585"/>
              <a:gd name="connsiteX2" fmla="*/ 5476876 w 5476876"/>
              <a:gd name="connsiteY2" fmla="*/ 4038585 h 4038585"/>
              <a:gd name="connsiteX3" fmla="*/ 0 w 5476876"/>
              <a:gd name="connsiteY3" fmla="*/ 4038585 h 4038585"/>
            </a:gdLst>
            <a:ahLst/>
            <a:cxnLst>
              <a:cxn ang="0">
                <a:pos x="connsiteX0" y="connsiteY0"/>
              </a:cxn>
              <a:cxn ang="0">
                <a:pos x="connsiteX1" y="connsiteY1"/>
              </a:cxn>
              <a:cxn ang="0">
                <a:pos x="connsiteX2" y="connsiteY2"/>
              </a:cxn>
              <a:cxn ang="0">
                <a:pos x="connsiteX3" y="connsiteY3"/>
              </a:cxn>
            </a:cxnLst>
            <a:rect l="l" t="t" r="r" b="b"/>
            <a:pathLst>
              <a:path w="5476876" h="4038585">
                <a:moveTo>
                  <a:pt x="0" y="0"/>
                </a:moveTo>
                <a:lnTo>
                  <a:pt x="5476876" y="0"/>
                </a:lnTo>
                <a:lnTo>
                  <a:pt x="5476876" y="4038585"/>
                </a:lnTo>
                <a:lnTo>
                  <a:pt x="0" y="403858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319198455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8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A329037-4ECE-0569-CE90-13C1B29E39A7}"/>
              </a:ext>
            </a:extLst>
          </p:cNvPr>
          <p:cNvSpPr>
            <a:spLocks noGrp="1"/>
          </p:cNvSpPr>
          <p:nvPr>
            <p:ph type="pic" sz="quarter" idx="15"/>
          </p:nvPr>
        </p:nvSpPr>
        <p:spPr>
          <a:xfrm>
            <a:off x="6715124" y="1649053"/>
            <a:ext cx="5476876" cy="3063934"/>
          </a:xfrm>
          <a:custGeom>
            <a:avLst/>
            <a:gdLst>
              <a:gd name="connsiteX0" fmla="*/ 0 w 5476876"/>
              <a:gd name="connsiteY0" fmla="*/ 0 h 3063934"/>
              <a:gd name="connsiteX1" fmla="*/ 5476876 w 5476876"/>
              <a:gd name="connsiteY1" fmla="*/ 0 h 3063934"/>
              <a:gd name="connsiteX2" fmla="*/ 5476876 w 5476876"/>
              <a:gd name="connsiteY2" fmla="*/ 3063934 h 3063934"/>
              <a:gd name="connsiteX3" fmla="*/ 0 w 5476876"/>
              <a:gd name="connsiteY3" fmla="*/ 3063934 h 3063934"/>
            </a:gdLst>
            <a:ahLst/>
            <a:cxnLst>
              <a:cxn ang="0">
                <a:pos x="connsiteX0" y="connsiteY0"/>
              </a:cxn>
              <a:cxn ang="0">
                <a:pos x="connsiteX1" y="connsiteY1"/>
              </a:cxn>
              <a:cxn ang="0">
                <a:pos x="connsiteX2" y="connsiteY2"/>
              </a:cxn>
              <a:cxn ang="0">
                <a:pos x="connsiteX3" y="connsiteY3"/>
              </a:cxn>
            </a:cxnLst>
            <a:rect l="l" t="t" r="r" b="b"/>
            <a:pathLst>
              <a:path w="5476876" h="3063934">
                <a:moveTo>
                  <a:pt x="0" y="0"/>
                </a:moveTo>
                <a:lnTo>
                  <a:pt x="5476876" y="0"/>
                </a:lnTo>
                <a:lnTo>
                  <a:pt x="5476876" y="3063934"/>
                </a:lnTo>
                <a:lnTo>
                  <a:pt x="0" y="306393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1907124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86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AAF6DD7-3752-F274-E032-0FE284E9A2FA}"/>
              </a:ext>
            </a:extLst>
          </p:cNvPr>
          <p:cNvSpPr>
            <a:spLocks noGrp="1"/>
          </p:cNvSpPr>
          <p:nvPr>
            <p:ph type="pic" sz="quarter" idx="15"/>
          </p:nvPr>
        </p:nvSpPr>
        <p:spPr>
          <a:xfrm>
            <a:off x="6096000" y="1847114"/>
            <a:ext cx="5356868" cy="3902734"/>
          </a:xfrm>
          <a:custGeom>
            <a:avLst/>
            <a:gdLst>
              <a:gd name="connsiteX0" fmla="*/ 0 w 5356868"/>
              <a:gd name="connsiteY0" fmla="*/ 0 h 3902734"/>
              <a:gd name="connsiteX1" fmla="*/ 5356868 w 5356868"/>
              <a:gd name="connsiteY1" fmla="*/ 0 h 3902734"/>
              <a:gd name="connsiteX2" fmla="*/ 5356868 w 5356868"/>
              <a:gd name="connsiteY2" fmla="*/ 3902734 h 3902734"/>
              <a:gd name="connsiteX3" fmla="*/ 0 w 5356868"/>
              <a:gd name="connsiteY3" fmla="*/ 3902734 h 3902734"/>
            </a:gdLst>
            <a:ahLst/>
            <a:cxnLst>
              <a:cxn ang="0">
                <a:pos x="connsiteX0" y="connsiteY0"/>
              </a:cxn>
              <a:cxn ang="0">
                <a:pos x="connsiteX1" y="connsiteY1"/>
              </a:cxn>
              <a:cxn ang="0">
                <a:pos x="connsiteX2" y="connsiteY2"/>
              </a:cxn>
              <a:cxn ang="0">
                <a:pos x="connsiteX3" y="connsiteY3"/>
              </a:cxn>
            </a:cxnLst>
            <a:rect l="l" t="t" r="r" b="b"/>
            <a:pathLst>
              <a:path w="5356868" h="3902734">
                <a:moveTo>
                  <a:pt x="0" y="0"/>
                </a:moveTo>
                <a:lnTo>
                  <a:pt x="5356868" y="0"/>
                </a:lnTo>
                <a:lnTo>
                  <a:pt x="5356868" y="3902734"/>
                </a:lnTo>
                <a:lnTo>
                  <a:pt x="0" y="390273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822620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5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3734E4D-6E6D-0C18-1C49-181C3CE7B248}"/>
              </a:ext>
            </a:extLst>
          </p:cNvPr>
          <p:cNvSpPr>
            <a:spLocks noGrp="1"/>
          </p:cNvSpPr>
          <p:nvPr>
            <p:ph type="pic" sz="quarter" idx="15"/>
          </p:nvPr>
        </p:nvSpPr>
        <p:spPr>
          <a:xfrm>
            <a:off x="623394" y="1722822"/>
            <a:ext cx="3508835" cy="2287719"/>
          </a:xfrm>
          <a:custGeom>
            <a:avLst/>
            <a:gdLst>
              <a:gd name="connsiteX0" fmla="*/ 0 w 3508835"/>
              <a:gd name="connsiteY0" fmla="*/ 0 h 2287719"/>
              <a:gd name="connsiteX1" fmla="*/ 3508835 w 3508835"/>
              <a:gd name="connsiteY1" fmla="*/ 0 h 2287719"/>
              <a:gd name="connsiteX2" fmla="*/ 3508835 w 3508835"/>
              <a:gd name="connsiteY2" fmla="*/ 2287719 h 2287719"/>
              <a:gd name="connsiteX3" fmla="*/ 0 w 3508835"/>
              <a:gd name="connsiteY3" fmla="*/ 2287719 h 2287719"/>
            </a:gdLst>
            <a:ahLst/>
            <a:cxnLst>
              <a:cxn ang="0">
                <a:pos x="connsiteX0" y="connsiteY0"/>
              </a:cxn>
              <a:cxn ang="0">
                <a:pos x="connsiteX1" y="connsiteY1"/>
              </a:cxn>
              <a:cxn ang="0">
                <a:pos x="connsiteX2" y="connsiteY2"/>
              </a:cxn>
              <a:cxn ang="0">
                <a:pos x="connsiteX3" y="connsiteY3"/>
              </a:cxn>
            </a:cxnLst>
            <a:rect l="l" t="t" r="r" b="b"/>
            <a:pathLst>
              <a:path w="3508835" h="2287719">
                <a:moveTo>
                  <a:pt x="0" y="0"/>
                </a:moveTo>
                <a:lnTo>
                  <a:pt x="3508835" y="0"/>
                </a:lnTo>
                <a:lnTo>
                  <a:pt x="3508835" y="2287719"/>
                </a:lnTo>
                <a:lnTo>
                  <a:pt x="0" y="2287719"/>
                </a:lnTo>
                <a:close/>
              </a:path>
            </a:pathLst>
          </a:custGeom>
          <a:solidFill>
            <a:schemeClr val="bg1">
              <a:lumMod val="95000"/>
            </a:schemeClr>
          </a:solidFill>
        </p:spPr>
        <p:txBody>
          <a:bodyPr wrap="square">
            <a:noAutofit/>
          </a:bodyPr>
          <a:lstStyle>
            <a:lvl1pPr>
              <a:defRPr sz="1000"/>
            </a:lvl1pPr>
          </a:lstStyle>
          <a:p>
            <a:endParaRPr lang="en-US"/>
          </a:p>
        </p:txBody>
      </p:sp>
      <p:sp>
        <p:nvSpPr>
          <p:cNvPr id="7" name="Picture Placeholder 6">
            <a:extLst>
              <a:ext uri="{FF2B5EF4-FFF2-40B4-BE49-F238E27FC236}">
                <a16:creationId xmlns:a16="http://schemas.microsoft.com/office/drawing/2014/main" id="{C05A6272-E8CB-0F37-30C4-9F73C264F92B}"/>
              </a:ext>
            </a:extLst>
          </p:cNvPr>
          <p:cNvSpPr>
            <a:spLocks noGrp="1"/>
          </p:cNvSpPr>
          <p:nvPr>
            <p:ph type="pic" sz="quarter" idx="16"/>
          </p:nvPr>
        </p:nvSpPr>
        <p:spPr>
          <a:xfrm>
            <a:off x="4344030" y="1722821"/>
            <a:ext cx="3508835" cy="2287719"/>
          </a:xfrm>
          <a:custGeom>
            <a:avLst/>
            <a:gdLst>
              <a:gd name="connsiteX0" fmla="*/ 0 w 3508835"/>
              <a:gd name="connsiteY0" fmla="*/ 0 h 2287719"/>
              <a:gd name="connsiteX1" fmla="*/ 3508835 w 3508835"/>
              <a:gd name="connsiteY1" fmla="*/ 0 h 2287719"/>
              <a:gd name="connsiteX2" fmla="*/ 3508835 w 3508835"/>
              <a:gd name="connsiteY2" fmla="*/ 2287719 h 2287719"/>
              <a:gd name="connsiteX3" fmla="*/ 0 w 3508835"/>
              <a:gd name="connsiteY3" fmla="*/ 2287719 h 2287719"/>
            </a:gdLst>
            <a:ahLst/>
            <a:cxnLst>
              <a:cxn ang="0">
                <a:pos x="connsiteX0" y="connsiteY0"/>
              </a:cxn>
              <a:cxn ang="0">
                <a:pos x="connsiteX1" y="connsiteY1"/>
              </a:cxn>
              <a:cxn ang="0">
                <a:pos x="connsiteX2" y="connsiteY2"/>
              </a:cxn>
              <a:cxn ang="0">
                <a:pos x="connsiteX3" y="connsiteY3"/>
              </a:cxn>
            </a:cxnLst>
            <a:rect l="l" t="t" r="r" b="b"/>
            <a:pathLst>
              <a:path w="3508835" h="2287719">
                <a:moveTo>
                  <a:pt x="0" y="0"/>
                </a:moveTo>
                <a:lnTo>
                  <a:pt x="3508835" y="0"/>
                </a:lnTo>
                <a:lnTo>
                  <a:pt x="3508835" y="2287719"/>
                </a:lnTo>
                <a:lnTo>
                  <a:pt x="0" y="2287719"/>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F5F11120-1799-55B2-CFBF-4440C729F49F}"/>
              </a:ext>
            </a:extLst>
          </p:cNvPr>
          <p:cNvSpPr>
            <a:spLocks noGrp="1"/>
          </p:cNvSpPr>
          <p:nvPr>
            <p:ph type="pic" sz="quarter" idx="17"/>
          </p:nvPr>
        </p:nvSpPr>
        <p:spPr>
          <a:xfrm>
            <a:off x="8064668" y="1722822"/>
            <a:ext cx="3508835" cy="2287719"/>
          </a:xfrm>
          <a:custGeom>
            <a:avLst/>
            <a:gdLst>
              <a:gd name="connsiteX0" fmla="*/ 0 w 3508835"/>
              <a:gd name="connsiteY0" fmla="*/ 0 h 2287719"/>
              <a:gd name="connsiteX1" fmla="*/ 3508835 w 3508835"/>
              <a:gd name="connsiteY1" fmla="*/ 0 h 2287719"/>
              <a:gd name="connsiteX2" fmla="*/ 3508835 w 3508835"/>
              <a:gd name="connsiteY2" fmla="*/ 2287719 h 2287719"/>
              <a:gd name="connsiteX3" fmla="*/ 0 w 3508835"/>
              <a:gd name="connsiteY3" fmla="*/ 2287719 h 2287719"/>
            </a:gdLst>
            <a:ahLst/>
            <a:cxnLst>
              <a:cxn ang="0">
                <a:pos x="connsiteX0" y="connsiteY0"/>
              </a:cxn>
              <a:cxn ang="0">
                <a:pos x="connsiteX1" y="connsiteY1"/>
              </a:cxn>
              <a:cxn ang="0">
                <a:pos x="connsiteX2" y="connsiteY2"/>
              </a:cxn>
              <a:cxn ang="0">
                <a:pos x="connsiteX3" y="connsiteY3"/>
              </a:cxn>
            </a:cxnLst>
            <a:rect l="l" t="t" r="r" b="b"/>
            <a:pathLst>
              <a:path w="3508835" h="2287719">
                <a:moveTo>
                  <a:pt x="0" y="0"/>
                </a:moveTo>
                <a:lnTo>
                  <a:pt x="3508835" y="0"/>
                </a:lnTo>
                <a:lnTo>
                  <a:pt x="3508835" y="2287719"/>
                </a:lnTo>
                <a:lnTo>
                  <a:pt x="0" y="228771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10682138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84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DAB3EE7-6D9F-2AF4-2607-9602451BBD9E}"/>
              </a:ext>
            </a:extLst>
          </p:cNvPr>
          <p:cNvSpPr>
            <a:spLocks noGrp="1"/>
          </p:cNvSpPr>
          <p:nvPr>
            <p:ph type="pic" sz="quarter" idx="15"/>
          </p:nvPr>
        </p:nvSpPr>
        <p:spPr>
          <a:xfrm>
            <a:off x="525807" y="1661392"/>
            <a:ext cx="2542952" cy="4134387"/>
          </a:xfrm>
          <a:custGeom>
            <a:avLst/>
            <a:gdLst>
              <a:gd name="connsiteX0" fmla="*/ 0 w 2542952"/>
              <a:gd name="connsiteY0" fmla="*/ 0 h 4134387"/>
              <a:gd name="connsiteX1" fmla="*/ 2542952 w 2542952"/>
              <a:gd name="connsiteY1" fmla="*/ 0 h 4134387"/>
              <a:gd name="connsiteX2" fmla="*/ 2542952 w 2542952"/>
              <a:gd name="connsiteY2" fmla="*/ 4134387 h 4134387"/>
              <a:gd name="connsiteX3" fmla="*/ 0 w 2542952"/>
              <a:gd name="connsiteY3" fmla="*/ 4134387 h 4134387"/>
            </a:gdLst>
            <a:ahLst/>
            <a:cxnLst>
              <a:cxn ang="0">
                <a:pos x="connsiteX0" y="connsiteY0"/>
              </a:cxn>
              <a:cxn ang="0">
                <a:pos x="connsiteX1" y="connsiteY1"/>
              </a:cxn>
              <a:cxn ang="0">
                <a:pos x="connsiteX2" y="connsiteY2"/>
              </a:cxn>
              <a:cxn ang="0">
                <a:pos x="connsiteX3" y="connsiteY3"/>
              </a:cxn>
            </a:cxnLst>
            <a:rect l="l" t="t" r="r" b="b"/>
            <a:pathLst>
              <a:path w="2542952" h="4134387">
                <a:moveTo>
                  <a:pt x="0" y="0"/>
                </a:moveTo>
                <a:lnTo>
                  <a:pt x="2542952" y="0"/>
                </a:lnTo>
                <a:lnTo>
                  <a:pt x="2542952" y="4134387"/>
                </a:lnTo>
                <a:lnTo>
                  <a:pt x="0" y="4134387"/>
                </a:lnTo>
                <a:close/>
              </a:path>
            </a:pathLst>
          </a:custGeom>
          <a:solidFill>
            <a:schemeClr val="bg1">
              <a:lumMod val="95000"/>
            </a:schemeClr>
          </a:solidFill>
        </p:spPr>
        <p:txBody>
          <a:bodyPr wrap="square">
            <a:noAutofit/>
          </a:bodyPr>
          <a:lstStyle>
            <a:lvl1pPr>
              <a:defRPr sz="1000"/>
            </a:lvl1pPr>
          </a:lstStyle>
          <a:p>
            <a:endParaRPr lang="en-US"/>
          </a:p>
        </p:txBody>
      </p:sp>
      <p:sp>
        <p:nvSpPr>
          <p:cNvPr id="6" name="Picture Placeholder 5">
            <a:extLst>
              <a:ext uri="{FF2B5EF4-FFF2-40B4-BE49-F238E27FC236}">
                <a16:creationId xmlns:a16="http://schemas.microsoft.com/office/drawing/2014/main" id="{78053FC4-7F90-3191-53B0-156CD863F209}"/>
              </a:ext>
            </a:extLst>
          </p:cNvPr>
          <p:cNvSpPr>
            <a:spLocks noGrp="1"/>
          </p:cNvSpPr>
          <p:nvPr>
            <p:ph type="pic" sz="quarter" idx="16"/>
          </p:nvPr>
        </p:nvSpPr>
        <p:spPr>
          <a:xfrm>
            <a:off x="3219373" y="1661392"/>
            <a:ext cx="2542952" cy="4134387"/>
          </a:xfrm>
          <a:custGeom>
            <a:avLst/>
            <a:gdLst>
              <a:gd name="connsiteX0" fmla="*/ 0 w 2542952"/>
              <a:gd name="connsiteY0" fmla="*/ 0 h 4134387"/>
              <a:gd name="connsiteX1" fmla="*/ 2542952 w 2542952"/>
              <a:gd name="connsiteY1" fmla="*/ 0 h 4134387"/>
              <a:gd name="connsiteX2" fmla="*/ 2542952 w 2542952"/>
              <a:gd name="connsiteY2" fmla="*/ 4134387 h 4134387"/>
              <a:gd name="connsiteX3" fmla="*/ 0 w 2542952"/>
              <a:gd name="connsiteY3" fmla="*/ 4134387 h 4134387"/>
            </a:gdLst>
            <a:ahLst/>
            <a:cxnLst>
              <a:cxn ang="0">
                <a:pos x="connsiteX0" y="connsiteY0"/>
              </a:cxn>
              <a:cxn ang="0">
                <a:pos x="connsiteX1" y="connsiteY1"/>
              </a:cxn>
              <a:cxn ang="0">
                <a:pos x="connsiteX2" y="connsiteY2"/>
              </a:cxn>
              <a:cxn ang="0">
                <a:pos x="connsiteX3" y="connsiteY3"/>
              </a:cxn>
            </a:cxnLst>
            <a:rect l="l" t="t" r="r" b="b"/>
            <a:pathLst>
              <a:path w="2542952" h="4134387">
                <a:moveTo>
                  <a:pt x="0" y="0"/>
                </a:moveTo>
                <a:lnTo>
                  <a:pt x="2542952" y="0"/>
                </a:lnTo>
                <a:lnTo>
                  <a:pt x="2542952" y="4134387"/>
                </a:lnTo>
                <a:lnTo>
                  <a:pt x="0" y="413438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7567826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83_Title Slide">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4D35CF47-A20E-0B1E-4C14-74691C643D7F}"/>
              </a:ext>
            </a:extLst>
          </p:cNvPr>
          <p:cNvSpPr>
            <a:spLocks noGrp="1"/>
          </p:cNvSpPr>
          <p:nvPr>
            <p:ph type="pic" sz="quarter" idx="15"/>
          </p:nvPr>
        </p:nvSpPr>
        <p:spPr>
          <a:xfrm>
            <a:off x="1004889" y="1716985"/>
            <a:ext cx="1954213" cy="1960562"/>
          </a:xfrm>
          <a:custGeom>
            <a:avLst/>
            <a:gdLst>
              <a:gd name="connsiteX0" fmla="*/ 0 w 1954213"/>
              <a:gd name="connsiteY0" fmla="*/ 0 h 1960562"/>
              <a:gd name="connsiteX1" fmla="*/ 1954213 w 1954213"/>
              <a:gd name="connsiteY1" fmla="*/ 0 h 1960562"/>
              <a:gd name="connsiteX2" fmla="*/ 1954213 w 1954213"/>
              <a:gd name="connsiteY2" fmla="*/ 1960562 h 1960562"/>
              <a:gd name="connsiteX3" fmla="*/ 0 w 1954213"/>
              <a:gd name="connsiteY3" fmla="*/ 1960562 h 1960562"/>
            </a:gdLst>
            <a:ahLst/>
            <a:cxnLst>
              <a:cxn ang="0">
                <a:pos x="connsiteX0" y="connsiteY0"/>
              </a:cxn>
              <a:cxn ang="0">
                <a:pos x="connsiteX1" y="connsiteY1"/>
              </a:cxn>
              <a:cxn ang="0">
                <a:pos x="connsiteX2" y="connsiteY2"/>
              </a:cxn>
              <a:cxn ang="0">
                <a:pos x="connsiteX3" y="connsiteY3"/>
              </a:cxn>
            </a:cxnLst>
            <a:rect l="l" t="t" r="r" b="b"/>
            <a:pathLst>
              <a:path w="1954213" h="1960562">
                <a:moveTo>
                  <a:pt x="0" y="0"/>
                </a:moveTo>
                <a:lnTo>
                  <a:pt x="1954213" y="0"/>
                </a:lnTo>
                <a:lnTo>
                  <a:pt x="1954213" y="1960562"/>
                </a:lnTo>
                <a:lnTo>
                  <a:pt x="0" y="1960562"/>
                </a:lnTo>
                <a:close/>
              </a:path>
            </a:pathLst>
          </a:custGeom>
          <a:solidFill>
            <a:schemeClr val="bg1">
              <a:lumMod val="95000"/>
            </a:schemeClr>
          </a:solidFill>
        </p:spPr>
        <p:txBody>
          <a:bodyPr wrap="square">
            <a:noAutofit/>
          </a:bodyPr>
          <a:lstStyle>
            <a:lvl1pPr>
              <a:defRPr sz="1000"/>
            </a:lvl1pPr>
          </a:lstStyle>
          <a:p>
            <a:endParaRPr lang="en-US"/>
          </a:p>
        </p:txBody>
      </p:sp>
      <p:sp>
        <p:nvSpPr>
          <p:cNvPr id="27" name="Picture Placeholder 26">
            <a:extLst>
              <a:ext uri="{FF2B5EF4-FFF2-40B4-BE49-F238E27FC236}">
                <a16:creationId xmlns:a16="http://schemas.microsoft.com/office/drawing/2014/main" id="{1396B0C0-00F3-416D-5D4F-97F683B68481}"/>
              </a:ext>
            </a:extLst>
          </p:cNvPr>
          <p:cNvSpPr>
            <a:spLocks noGrp="1"/>
          </p:cNvSpPr>
          <p:nvPr>
            <p:ph type="pic" sz="quarter" idx="16"/>
          </p:nvPr>
        </p:nvSpPr>
        <p:spPr>
          <a:xfrm>
            <a:off x="3062288" y="1716985"/>
            <a:ext cx="1957388" cy="1960562"/>
          </a:xfrm>
          <a:custGeom>
            <a:avLst/>
            <a:gdLst>
              <a:gd name="connsiteX0" fmla="*/ 0 w 1957388"/>
              <a:gd name="connsiteY0" fmla="*/ 0 h 1960562"/>
              <a:gd name="connsiteX1" fmla="*/ 1957388 w 1957388"/>
              <a:gd name="connsiteY1" fmla="*/ 0 h 1960562"/>
              <a:gd name="connsiteX2" fmla="*/ 1957388 w 1957388"/>
              <a:gd name="connsiteY2" fmla="*/ 1960562 h 1960562"/>
              <a:gd name="connsiteX3" fmla="*/ 0 w 1957388"/>
              <a:gd name="connsiteY3" fmla="*/ 1960562 h 1960562"/>
            </a:gdLst>
            <a:ahLst/>
            <a:cxnLst>
              <a:cxn ang="0">
                <a:pos x="connsiteX0" y="connsiteY0"/>
              </a:cxn>
              <a:cxn ang="0">
                <a:pos x="connsiteX1" y="connsiteY1"/>
              </a:cxn>
              <a:cxn ang="0">
                <a:pos x="connsiteX2" y="connsiteY2"/>
              </a:cxn>
              <a:cxn ang="0">
                <a:pos x="connsiteX3" y="connsiteY3"/>
              </a:cxn>
            </a:cxnLst>
            <a:rect l="l" t="t" r="r" b="b"/>
            <a:pathLst>
              <a:path w="1957388" h="1960562">
                <a:moveTo>
                  <a:pt x="0" y="0"/>
                </a:moveTo>
                <a:lnTo>
                  <a:pt x="1957388" y="0"/>
                </a:lnTo>
                <a:lnTo>
                  <a:pt x="1957388" y="1960562"/>
                </a:lnTo>
                <a:lnTo>
                  <a:pt x="0" y="1960562"/>
                </a:lnTo>
                <a:close/>
              </a:path>
            </a:pathLst>
          </a:custGeom>
          <a:solidFill>
            <a:schemeClr val="bg1">
              <a:lumMod val="95000"/>
            </a:schemeClr>
          </a:solidFill>
        </p:spPr>
        <p:txBody>
          <a:bodyPr wrap="square">
            <a:noAutofit/>
          </a:bodyPr>
          <a:lstStyle>
            <a:lvl1pPr>
              <a:defRPr sz="1000"/>
            </a:lvl1pPr>
          </a:lstStyle>
          <a:p>
            <a:endParaRPr lang="en-US"/>
          </a:p>
        </p:txBody>
      </p:sp>
      <p:sp>
        <p:nvSpPr>
          <p:cNvPr id="28" name="Picture Placeholder 27">
            <a:extLst>
              <a:ext uri="{FF2B5EF4-FFF2-40B4-BE49-F238E27FC236}">
                <a16:creationId xmlns:a16="http://schemas.microsoft.com/office/drawing/2014/main" id="{51C85F5E-0BFA-9CF5-542A-3AE5FD3A68A9}"/>
              </a:ext>
            </a:extLst>
          </p:cNvPr>
          <p:cNvSpPr>
            <a:spLocks noGrp="1"/>
          </p:cNvSpPr>
          <p:nvPr>
            <p:ph type="pic" sz="quarter" idx="17"/>
          </p:nvPr>
        </p:nvSpPr>
        <p:spPr>
          <a:xfrm>
            <a:off x="5118102" y="1716985"/>
            <a:ext cx="1958975" cy="1960562"/>
          </a:xfrm>
          <a:custGeom>
            <a:avLst/>
            <a:gdLst>
              <a:gd name="connsiteX0" fmla="*/ 0 w 1958975"/>
              <a:gd name="connsiteY0" fmla="*/ 0 h 1960562"/>
              <a:gd name="connsiteX1" fmla="*/ 1958975 w 1958975"/>
              <a:gd name="connsiteY1" fmla="*/ 0 h 1960562"/>
              <a:gd name="connsiteX2" fmla="*/ 1958975 w 1958975"/>
              <a:gd name="connsiteY2" fmla="*/ 1960562 h 1960562"/>
              <a:gd name="connsiteX3" fmla="*/ 0 w 1958975"/>
              <a:gd name="connsiteY3" fmla="*/ 1960562 h 1960562"/>
            </a:gdLst>
            <a:ahLst/>
            <a:cxnLst>
              <a:cxn ang="0">
                <a:pos x="connsiteX0" y="connsiteY0"/>
              </a:cxn>
              <a:cxn ang="0">
                <a:pos x="connsiteX1" y="connsiteY1"/>
              </a:cxn>
              <a:cxn ang="0">
                <a:pos x="connsiteX2" y="connsiteY2"/>
              </a:cxn>
              <a:cxn ang="0">
                <a:pos x="connsiteX3" y="connsiteY3"/>
              </a:cxn>
            </a:cxnLst>
            <a:rect l="l" t="t" r="r" b="b"/>
            <a:pathLst>
              <a:path w="1958975" h="1960562">
                <a:moveTo>
                  <a:pt x="0" y="0"/>
                </a:moveTo>
                <a:lnTo>
                  <a:pt x="1958975" y="0"/>
                </a:lnTo>
                <a:lnTo>
                  <a:pt x="1958975" y="1960562"/>
                </a:lnTo>
                <a:lnTo>
                  <a:pt x="0" y="1960562"/>
                </a:lnTo>
                <a:close/>
              </a:path>
            </a:pathLst>
          </a:custGeom>
          <a:solidFill>
            <a:schemeClr val="bg1">
              <a:lumMod val="95000"/>
            </a:schemeClr>
          </a:solidFill>
        </p:spPr>
        <p:txBody>
          <a:bodyPr wrap="square">
            <a:noAutofit/>
          </a:bodyPr>
          <a:lstStyle>
            <a:lvl1pPr>
              <a:defRPr sz="1000"/>
            </a:lvl1pPr>
          </a:lstStyle>
          <a:p>
            <a:endParaRPr lang="en-US"/>
          </a:p>
        </p:txBody>
      </p:sp>
      <p:sp>
        <p:nvSpPr>
          <p:cNvPr id="29" name="Picture Placeholder 28">
            <a:extLst>
              <a:ext uri="{FF2B5EF4-FFF2-40B4-BE49-F238E27FC236}">
                <a16:creationId xmlns:a16="http://schemas.microsoft.com/office/drawing/2014/main" id="{E9F9137C-19A6-71BF-3D29-030413F32D45}"/>
              </a:ext>
            </a:extLst>
          </p:cNvPr>
          <p:cNvSpPr>
            <a:spLocks noGrp="1"/>
          </p:cNvSpPr>
          <p:nvPr>
            <p:ph type="pic" sz="quarter" idx="18"/>
          </p:nvPr>
        </p:nvSpPr>
        <p:spPr>
          <a:xfrm>
            <a:off x="7178677" y="1716985"/>
            <a:ext cx="1954213" cy="1960562"/>
          </a:xfrm>
          <a:custGeom>
            <a:avLst/>
            <a:gdLst>
              <a:gd name="connsiteX0" fmla="*/ 0 w 1954213"/>
              <a:gd name="connsiteY0" fmla="*/ 0 h 1960562"/>
              <a:gd name="connsiteX1" fmla="*/ 1954213 w 1954213"/>
              <a:gd name="connsiteY1" fmla="*/ 0 h 1960562"/>
              <a:gd name="connsiteX2" fmla="*/ 1954213 w 1954213"/>
              <a:gd name="connsiteY2" fmla="*/ 1960562 h 1960562"/>
              <a:gd name="connsiteX3" fmla="*/ 0 w 1954213"/>
              <a:gd name="connsiteY3" fmla="*/ 1960562 h 1960562"/>
            </a:gdLst>
            <a:ahLst/>
            <a:cxnLst>
              <a:cxn ang="0">
                <a:pos x="connsiteX0" y="connsiteY0"/>
              </a:cxn>
              <a:cxn ang="0">
                <a:pos x="connsiteX1" y="connsiteY1"/>
              </a:cxn>
              <a:cxn ang="0">
                <a:pos x="connsiteX2" y="connsiteY2"/>
              </a:cxn>
              <a:cxn ang="0">
                <a:pos x="connsiteX3" y="connsiteY3"/>
              </a:cxn>
            </a:cxnLst>
            <a:rect l="l" t="t" r="r" b="b"/>
            <a:pathLst>
              <a:path w="1954213" h="1960562">
                <a:moveTo>
                  <a:pt x="0" y="0"/>
                </a:moveTo>
                <a:lnTo>
                  <a:pt x="1954213" y="0"/>
                </a:lnTo>
                <a:lnTo>
                  <a:pt x="1954213" y="1960562"/>
                </a:lnTo>
                <a:lnTo>
                  <a:pt x="0" y="1960562"/>
                </a:lnTo>
                <a:close/>
              </a:path>
            </a:pathLst>
          </a:custGeom>
          <a:solidFill>
            <a:schemeClr val="bg1">
              <a:lumMod val="95000"/>
            </a:schemeClr>
          </a:solidFill>
        </p:spPr>
        <p:txBody>
          <a:bodyPr wrap="square">
            <a:noAutofit/>
          </a:bodyPr>
          <a:lstStyle>
            <a:lvl1pPr>
              <a:defRPr sz="1000"/>
            </a:lvl1pPr>
          </a:lstStyle>
          <a:p>
            <a:endParaRPr lang="en-US"/>
          </a:p>
        </p:txBody>
      </p:sp>
      <p:sp>
        <p:nvSpPr>
          <p:cNvPr id="30" name="Picture Placeholder 29">
            <a:extLst>
              <a:ext uri="{FF2B5EF4-FFF2-40B4-BE49-F238E27FC236}">
                <a16:creationId xmlns:a16="http://schemas.microsoft.com/office/drawing/2014/main" id="{AC7B3B71-96F1-DDDD-CF90-4767D1F6FC77}"/>
              </a:ext>
            </a:extLst>
          </p:cNvPr>
          <p:cNvSpPr>
            <a:spLocks noGrp="1"/>
          </p:cNvSpPr>
          <p:nvPr>
            <p:ph type="pic" sz="quarter" idx="19"/>
          </p:nvPr>
        </p:nvSpPr>
        <p:spPr>
          <a:xfrm>
            <a:off x="9236076" y="1716985"/>
            <a:ext cx="1957388" cy="1960562"/>
          </a:xfrm>
          <a:custGeom>
            <a:avLst/>
            <a:gdLst>
              <a:gd name="connsiteX0" fmla="*/ 0 w 1957388"/>
              <a:gd name="connsiteY0" fmla="*/ 0 h 1960562"/>
              <a:gd name="connsiteX1" fmla="*/ 1957388 w 1957388"/>
              <a:gd name="connsiteY1" fmla="*/ 0 h 1960562"/>
              <a:gd name="connsiteX2" fmla="*/ 1957388 w 1957388"/>
              <a:gd name="connsiteY2" fmla="*/ 1960562 h 1960562"/>
              <a:gd name="connsiteX3" fmla="*/ 0 w 1957388"/>
              <a:gd name="connsiteY3" fmla="*/ 1960562 h 1960562"/>
            </a:gdLst>
            <a:ahLst/>
            <a:cxnLst>
              <a:cxn ang="0">
                <a:pos x="connsiteX0" y="connsiteY0"/>
              </a:cxn>
              <a:cxn ang="0">
                <a:pos x="connsiteX1" y="connsiteY1"/>
              </a:cxn>
              <a:cxn ang="0">
                <a:pos x="connsiteX2" y="connsiteY2"/>
              </a:cxn>
              <a:cxn ang="0">
                <a:pos x="connsiteX3" y="connsiteY3"/>
              </a:cxn>
            </a:cxnLst>
            <a:rect l="l" t="t" r="r" b="b"/>
            <a:pathLst>
              <a:path w="1957388" h="1960562">
                <a:moveTo>
                  <a:pt x="0" y="0"/>
                </a:moveTo>
                <a:lnTo>
                  <a:pt x="1957388" y="0"/>
                </a:lnTo>
                <a:lnTo>
                  <a:pt x="1957388" y="1960562"/>
                </a:lnTo>
                <a:lnTo>
                  <a:pt x="0" y="1960562"/>
                </a:lnTo>
                <a:close/>
              </a:path>
            </a:pathLst>
          </a:custGeom>
          <a:solidFill>
            <a:schemeClr val="bg1">
              <a:lumMod val="95000"/>
            </a:schemeClr>
          </a:solidFill>
        </p:spPr>
        <p:txBody>
          <a:bodyPr wrap="square">
            <a:noAutofit/>
          </a:bodyPr>
          <a:lstStyle>
            <a:lvl1pPr>
              <a:defRPr sz="1000"/>
            </a:lvl1pPr>
          </a:lstStyle>
          <a:p>
            <a:endParaRPr lang="en-US"/>
          </a:p>
        </p:txBody>
      </p:sp>
      <p:sp>
        <p:nvSpPr>
          <p:cNvPr id="31" name="Picture Placeholder 30">
            <a:extLst>
              <a:ext uri="{FF2B5EF4-FFF2-40B4-BE49-F238E27FC236}">
                <a16:creationId xmlns:a16="http://schemas.microsoft.com/office/drawing/2014/main" id="{D6C3AA21-5CD5-ECD3-D72E-CE08F526A499}"/>
              </a:ext>
            </a:extLst>
          </p:cNvPr>
          <p:cNvSpPr>
            <a:spLocks noGrp="1"/>
          </p:cNvSpPr>
          <p:nvPr>
            <p:ph type="pic" sz="quarter" idx="20"/>
          </p:nvPr>
        </p:nvSpPr>
        <p:spPr>
          <a:xfrm>
            <a:off x="1004890" y="3780736"/>
            <a:ext cx="1954213" cy="1957387"/>
          </a:xfrm>
          <a:custGeom>
            <a:avLst/>
            <a:gdLst>
              <a:gd name="connsiteX0" fmla="*/ 0 w 1954213"/>
              <a:gd name="connsiteY0" fmla="*/ 0 h 1957387"/>
              <a:gd name="connsiteX1" fmla="*/ 1954213 w 1954213"/>
              <a:gd name="connsiteY1" fmla="*/ 0 h 1957387"/>
              <a:gd name="connsiteX2" fmla="*/ 1954213 w 1954213"/>
              <a:gd name="connsiteY2" fmla="*/ 1957387 h 1957387"/>
              <a:gd name="connsiteX3" fmla="*/ 0 w 1954213"/>
              <a:gd name="connsiteY3" fmla="*/ 1957387 h 1957387"/>
            </a:gdLst>
            <a:ahLst/>
            <a:cxnLst>
              <a:cxn ang="0">
                <a:pos x="connsiteX0" y="connsiteY0"/>
              </a:cxn>
              <a:cxn ang="0">
                <a:pos x="connsiteX1" y="connsiteY1"/>
              </a:cxn>
              <a:cxn ang="0">
                <a:pos x="connsiteX2" y="connsiteY2"/>
              </a:cxn>
              <a:cxn ang="0">
                <a:pos x="connsiteX3" y="connsiteY3"/>
              </a:cxn>
            </a:cxnLst>
            <a:rect l="l" t="t" r="r" b="b"/>
            <a:pathLst>
              <a:path w="1954213" h="1957387">
                <a:moveTo>
                  <a:pt x="0" y="0"/>
                </a:moveTo>
                <a:lnTo>
                  <a:pt x="1954213" y="0"/>
                </a:lnTo>
                <a:lnTo>
                  <a:pt x="1954213" y="1957387"/>
                </a:lnTo>
                <a:lnTo>
                  <a:pt x="0" y="1957387"/>
                </a:lnTo>
                <a:close/>
              </a:path>
            </a:pathLst>
          </a:custGeom>
          <a:solidFill>
            <a:schemeClr val="bg1">
              <a:lumMod val="95000"/>
            </a:schemeClr>
          </a:solidFill>
        </p:spPr>
        <p:txBody>
          <a:bodyPr wrap="square">
            <a:noAutofit/>
          </a:bodyPr>
          <a:lstStyle>
            <a:lvl1pPr>
              <a:defRPr sz="1000"/>
            </a:lvl1pPr>
          </a:lstStyle>
          <a:p>
            <a:endParaRPr lang="en-US"/>
          </a:p>
        </p:txBody>
      </p:sp>
      <p:sp>
        <p:nvSpPr>
          <p:cNvPr id="32" name="Picture Placeholder 31">
            <a:extLst>
              <a:ext uri="{FF2B5EF4-FFF2-40B4-BE49-F238E27FC236}">
                <a16:creationId xmlns:a16="http://schemas.microsoft.com/office/drawing/2014/main" id="{3AB0A88A-3F6C-5315-35ED-76DDBCBDCB9F}"/>
              </a:ext>
            </a:extLst>
          </p:cNvPr>
          <p:cNvSpPr>
            <a:spLocks noGrp="1"/>
          </p:cNvSpPr>
          <p:nvPr>
            <p:ph type="pic" sz="quarter" idx="21"/>
          </p:nvPr>
        </p:nvSpPr>
        <p:spPr>
          <a:xfrm>
            <a:off x="3062288" y="3780736"/>
            <a:ext cx="1957388" cy="1957387"/>
          </a:xfrm>
          <a:custGeom>
            <a:avLst/>
            <a:gdLst>
              <a:gd name="connsiteX0" fmla="*/ 0 w 1957388"/>
              <a:gd name="connsiteY0" fmla="*/ 0 h 1957387"/>
              <a:gd name="connsiteX1" fmla="*/ 1957388 w 1957388"/>
              <a:gd name="connsiteY1" fmla="*/ 0 h 1957387"/>
              <a:gd name="connsiteX2" fmla="*/ 1957388 w 1957388"/>
              <a:gd name="connsiteY2" fmla="*/ 1957387 h 1957387"/>
              <a:gd name="connsiteX3" fmla="*/ 0 w 1957388"/>
              <a:gd name="connsiteY3" fmla="*/ 1957387 h 1957387"/>
            </a:gdLst>
            <a:ahLst/>
            <a:cxnLst>
              <a:cxn ang="0">
                <a:pos x="connsiteX0" y="connsiteY0"/>
              </a:cxn>
              <a:cxn ang="0">
                <a:pos x="connsiteX1" y="connsiteY1"/>
              </a:cxn>
              <a:cxn ang="0">
                <a:pos x="connsiteX2" y="connsiteY2"/>
              </a:cxn>
              <a:cxn ang="0">
                <a:pos x="connsiteX3" y="connsiteY3"/>
              </a:cxn>
            </a:cxnLst>
            <a:rect l="l" t="t" r="r" b="b"/>
            <a:pathLst>
              <a:path w="1957388" h="1957387">
                <a:moveTo>
                  <a:pt x="0" y="0"/>
                </a:moveTo>
                <a:lnTo>
                  <a:pt x="1957388" y="0"/>
                </a:lnTo>
                <a:lnTo>
                  <a:pt x="1957388" y="1957387"/>
                </a:lnTo>
                <a:lnTo>
                  <a:pt x="0" y="1957387"/>
                </a:lnTo>
                <a:close/>
              </a:path>
            </a:pathLst>
          </a:custGeom>
          <a:solidFill>
            <a:schemeClr val="bg1">
              <a:lumMod val="95000"/>
            </a:schemeClr>
          </a:solidFill>
        </p:spPr>
        <p:txBody>
          <a:bodyPr wrap="square">
            <a:noAutofit/>
          </a:bodyPr>
          <a:lstStyle>
            <a:lvl1pPr>
              <a:defRPr sz="1000"/>
            </a:lvl1pPr>
          </a:lstStyle>
          <a:p>
            <a:endParaRPr lang="en-US"/>
          </a:p>
        </p:txBody>
      </p:sp>
      <p:sp>
        <p:nvSpPr>
          <p:cNvPr id="33" name="Picture Placeholder 32">
            <a:extLst>
              <a:ext uri="{FF2B5EF4-FFF2-40B4-BE49-F238E27FC236}">
                <a16:creationId xmlns:a16="http://schemas.microsoft.com/office/drawing/2014/main" id="{39549992-21DE-A31F-E2E4-E701C04305FA}"/>
              </a:ext>
            </a:extLst>
          </p:cNvPr>
          <p:cNvSpPr>
            <a:spLocks noGrp="1"/>
          </p:cNvSpPr>
          <p:nvPr>
            <p:ph type="pic" sz="quarter" idx="22"/>
          </p:nvPr>
        </p:nvSpPr>
        <p:spPr>
          <a:xfrm>
            <a:off x="5118103" y="3780736"/>
            <a:ext cx="1958975" cy="1957387"/>
          </a:xfrm>
          <a:custGeom>
            <a:avLst/>
            <a:gdLst>
              <a:gd name="connsiteX0" fmla="*/ 0 w 1958975"/>
              <a:gd name="connsiteY0" fmla="*/ 0 h 1957387"/>
              <a:gd name="connsiteX1" fmla="*/ 1958975 w 1958975"/>
              <a:gd name="connsiteY1" fmla="*/ 0 h 1957387"/>
              <a:gd name="connsiteX2" fmla="*/ 1958975 w 1958975"/>
              <a:gd name="connsiteY2" fmla="*/ 1957387 h 1957387"/>
              <a:gd name="connsiteX3" fmla="*/ 0 w 1958975"/>
              <a:gd name="connsiteY3" fmla="*/ 1957387 h 1957387"/>
            </a:gdLst>
            <a:ahLst/>
            <a:cxnLst>
              <a:cxn ang="0">
                <a:pos x="connsiteX0" y="connsiteY0"/>
              </a:cxn>
              <a:cxn ang="0">
                <a:pos x="connsiteX1" y="connsiteY1"/>
              </a:cxn>
              <a:cxn ang="0">
                <a:pos x="connsiteX2" y="connsiteY2"/>
              </a:cxn>
              <a:cxn ang="0">
                <a:pos x="connsiteX3" y="connsiteY3"/>
              </a:cxn>
            </a:cxnLst>
            <a:rect l="l" t="t" r="r" b="b"/>
            <a:pathLst>
              <a:path w="1958975" h="1957387">
                <a:moveTo>
                  <a:pt x="0" y="0"/>
                </a:moveTo>
                <a:lnTo>
                  <a:pt x="1958975" y="0"/>
                </a:lnTo>
                <a:lnTo>
                  <a:pt x="1958975" y="1957387"/>
                </a:lnTo>
                <a:lnTo>
                  <a:pt x="0" y="1957387"/>
                </a:lnTo>
                <a:close/>
              </a:path>
            </a:pathLst>
          </a:custGeom>
          <a:solidFill>
            <a:schemeClr val="bg1">
              <a:lumMod val="95000"/>
            </a:schemeClr>
          </a:solidFill>
        </p:spPr>
        <p:txBody>
          <a:bodyPr wrap="square">
            <a:noAutofit/>
          </a:bodyPr>
          <a:lstStyle>
            <a:lvl1pPr>
              <a:defRPr sz="1000"/>
            </a:lvl1pPr>
          </a:lstStyle>
          <a:p>
            <a:endParaRPr lang="en-US"/>
          </a:p>
        </p:txBody>
      </p:sp>
      <p:sp>
        <p:nvSpPr>
          <p:cNvPr id="34" name="Picture Placeholder 33">
            <a:extLst>
              <a:ext uri="{FF2B5EF4-FFF2-40B4-BE49-F238E27FC236}">
                <a16:creationId xmlns:a16="http://schemas.microsoft.com/office/drawing/2014/main" id="{3EE4E1D3-BC19-E3A9-E868-071A6DC9D658}"/>
              </a:ext>
            </a:extLst>
          </p:cNvPr>
          <p:cNvSpPr>
            <a:spLocks noGrp="1"/>
          </p:cNvSpPr>
          <p:nvPr>
            <p:ph type="pic" sz="quarter" idx="23"/>
          </p:nvPr>
        </p:nvSpPr>
        <p:spPr>
          <a:xfrm>
            <a:off x="7178678" y="3780736"/>
            <a:ext cx="1954213" cy="1957387"/>
          </a:xfrm>
          <a:custGeom>
            <a:avLst/>
            <a:gdLst>
              <a:gd name="connsiteX0" fmla="*/ 0 w 1954213"/>
              <a:gd name="connsiteY0" fmla="*/ 0 h 1957387"/>
              <a:gd name="connsiteX1" fmla="*/ 1954213 w 1954213"/>
              <a:gd name="connsiteY1" fmla="*/ 0 h 1957387"/>
              <a:gd name="connsiteX2" fmla="*/ 1954213 w 1954213"/>
              <a:gd name="connsiteY2" fmla="*/ 1957387 h 1957387"/>
              <a:gd name="connsiteX3" fmla="*/ 0 w 1954213"/>
              <a:gd name="connsiteY3" fmla="*/ 1957387 h 1957387"/>
            </a:gdLst>
            <a:ahLst/>
            <a:cxnLst>
              <a:cxn ang="0">
                <a:pos x="connsiteX0" y="connsiteY0"/>
              </a:cxn>
              <a:cxn ang="0">
                <a:pos x="connsiteX1" y="connsiteY1"/>
              </a:cxn>
              <a:cxn ang="0">
                <a:pos x="connsiteX2" y="connsiteY2"/>
              </a:cxn>
              <a:cxn ang="0">
                <a:pos x="connsiteX3" y="connsiteY3"/>
              </a:cxn>
            </a:cxnLst>
            <a:rect l="l" t="t" r="r" b="b"/>
            <a:pathLst>
              <a:path w="1954213" h="1957387">
                <a:moveTo>
                  <a:pt x="0" y="0"/>
                </a:moveTo>
                <a:lnTo>
                  <a:pt x="1954213" y="0"/>
                </a:lnTo>
                <a:lnTo>
                  <a:pt x="1954213" y="1957387"/>
                </a:lnTo>
                <a:lnTo>
                  <a:pt x="0" y="1957387"/>
                </a:lnTo>
                <a:close/>
              </a:path>
            </a:pathLst>
          </a:custGeom>
          <a:solidFill>
            <a:schemeClr val="bg1">
              <a:lumMod val="95000"/>
            </a:schemeClr>
          </a:solidFill>
        </p:spPr>
        <p:txBody>
          <a:bodyPr wrap="square">
            <a:noAutofit/>
          </a:bodyPr>
          <a:lstStyle>
            <a:lvl1pPr>
              <a:defRPr sz="1000"/>
            </a:lvl1pPr>
          </a:lstStyle>
          <a:p>
            <a:endParaRPr lang="en-US"/>
          </a:p>
        </p:txBody>
      </p:sp>
      <p:sp>
        <p:nvSpPr>
          <p:cNvPr id="35" name="Picture Placeholder 34">
            <a:extLst>
              <a:ext uri="{FF2B5EF4-FFF2-40B4-BE49-F238E27FC236}">
                <a16:creationId xmlns:a16="http://schemas.microsoft.com/office/drawing/2014/main" id="{0B792AC7-C5C8-8137-9DAA-F1B999888F7A}"/>
              </a:ext>
            </a:extLst>
          </p:cNvPr>
          <p:cNvSpPr>
            <a:spLocks noGrp="1"/>
          </p:cNvSpPr>
          <p:nvPr>
            <p:ph type="pic" sz="quarter" idx="24"/>
          </p:nvPr>
        </p:nvSpPr>
        <p:spPr>
          <a:xfrm>
            <a:off x="9236076" y="3780736"/>
            <a:ext cx="1957388" cy="1957387"/>
          </a:xfrm>
          <a:custGeom>
            <a:avLst/>
            <a:gdLst>
              <a:gd name="connsiteX0" fmla="*/ 0 w 1957388"/>
              <a:gd name="connsiteY0" fmla="*/ 0 h 1957387"/>
              <a:gd name="connsiteX1" fmla="*/ 1957388 w 1957388"/>
              <a:gd name="connsiteY1" fmla="*/ 0 h 1957387"/>
              <a:gd name="connsiteX2" fmla="*/ 1957388 w 1957388"/>
              <a:gd name="connsiteY2" fmla="*/ 1957387 h 1957387"/>
              <a:gd name="connsiteX3" fmla="*/ 0 w 1957388"/>
              <a:gd name="connsiteY3" fmla="*/ 1957387 h 1957387"/>
            </a:gdLst>
            <a:ahLst/>
            <a:cxnLst>
              <a:cxn ang="0">
                <a:pos x="connsiteX0" y="connsiteY0"/>
              </a:cxn>
              <a:cxn ang="0">
                <a:pos x="connsiteX1" y="connsiteY1"/>
              </a:cxn>
              <a:cxn ang="0">
                <a:pos x="connsiteX2" y="connsiteY2"/>
              </a:cxn>
              <a:cxn ang="0">
                <a:pos x="connsiteX3" y="connsiteY3"/>
              </a:cxn>
            </a:cxnLst>
            <a:rect l="l" t="t" r="r" b="b"/>
            <a:pathLst>
              <a:path w="1957388" h="1957387">
                <a:moveTo>
                  <a:pt x="0" y="0"/>
                </a:moveTo>
                <a:lnTo>
                  <a:pt x="1957388" y="0"/>
                </a:lnTo>
                <a:lnTo>
                  <a:pt x="1957388" y="1957387"/>
                </a:lnTo>
                <a:lnTo>
                  <a:pt x="0" y="195738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1513349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8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8D7D157-BF41-6CD5-2976-A6E9C076BAF0}"/>
              </a:ext>
            </a:extLst>
          </p:cNvPr>
          <p:cNvSpPr>
            <a:spLocks noGrp="1"/>
          </p:cNvSpPr>
          <p:nvPr>
            <p:ph type="pic" sz="quarter" idx="15"/>
          </p:nvPr>
        </p:nvSpPr>
        <p:spPr>
          <a:xfrm>
            <a:off x="1952832" y="2861731"/>
            <a:ext cx="1918934" cy="1918934"/>
          </a:xfrm>
          <a:custGeom>
            <a:avLst/>
            <a:gdLst>
              <a:gd name="connsiteX0" fmla="*/ 959467 w 1918934"/>
              <a:gd name="connsiteY0" fmla="*/ 0 h 1918934"/>
              <a:gd name="connsiteX1" fmla="*/ 1918934 w 1918934"/>
              <a:gd name="connsiteY1" fmla="*/ 959467 h 1918934"/>
              <a:gd name="connsiteX2" fmla="*/ 959467 w 1918934"/>
              <a:gd name="connsiteY2" fmla="*/ 1918934 h 1918934"/>
              <a:gd name="connsiteX3" fmla="*/ 0 w 1918934"/>
              <a:gd name="connsiteY3" fmla="*/ 959467 h 1918934"/>
              <a:gd name="connsiteX4" fmla="*/ 959467 w 1918934"/>
              <a:gd name="connsiteY4" fmla="*/ 0 h 1918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934" h="1918934">
                <a:moveTo>
                  <a:pt x="959467" y="0"/>
                </a:moveTo>
                <a:cubicBezTo>
                  <a:pt x="1489366" y="0"/>
                  <a:pt x="1918934" y="429568"/>
                  <a:pt x="1918934" y="959467"/>
                </a:cubicBezTo>
                <a:cubicBezTo>
                  <a:pt x="1918934" y="1489366"/>
                  <a:pt x="1489366" y="1918934"/>
                  <a:pt x="959467" y="1918934"/>
                </a:cubicBezTo>
                <a:cubicBezTo>
                  <a:pt x="429568" y="1918934"/>
                  <a:pt x="0" y="1489366"/>
                  <a:pt x="0" y="959467"/>
                </a:cubicBezTo>
                <a:cubicBezTo>
                  <a:pt x="0" y="429568"/>
                  <a:pt x="429568" y="0"/>
                  <a:pt x="959467"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4935093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1_Title Slide">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A2542B42-ACC2-2751-6914-477E8129588C}"/>
              </a:ext>
            </a:extLst>
          </p:cNvPr>
          <p:cNvSpPr>
            <a:spLocks noGrp="1"/>
          </p:cNvSpPr>
          <p:nvPr>
            <p:ph type="pic" sz="quarter" idx="15"/>
          </p:nvPr>
        </p:nvSpPr>
        <p:spPr>
          <a:xfrm>
            <a:off x="4607857" y="1816408"/>
            <a:ext cx="2247900" cy="4283492"/>
          </a:xfrm>
          <a:custGeom>
            <a:avLst/>
            <a:gdLst>
              <a:gd name="connsiteX0" fmla="*/ 0 w 2247900"/>
              <a:gd name="connsiteY0" fmla="*/ 0 h 4283492"/>
              <a:gd name="connsiteX1" fmla="*/ 2247900 w 2247900"/>
              <a:gd name="connsiteY1" fmla="*/ 0 h 4283492"/>
              <a:gd name="connsiteX2" fmla="*/ 2247900 w 2247900"/>
              <a:gd name="connsiteY2" fmla="*/ 4283492 h 4283492"/>
              <a:gd name="connsiteX3" fmla="*/ 0 w 2247900"/>
              <a:gd name="connsiteY3" fmla="*/ 4283492 h 4283492"/>
            </a:gdLst>
            <a:ahLst/>
            <a:cxnLst>
              <a:cxn ang="0">
                <a:pos x="connsiteX0" y="connsiteY0"/>
              </a:cxn>
              <a:cxn ang="0">
                <a:pos x="connsiteX1" y="connsiteY1"/>
              </a:cxn>
              <a:cxn ang="0">
                <a:pos x="connsiteX2" y="connsiteY2"/>
              </a:cxn>
              <a:cxn ang="0">
                <a:pos x="connsiteX3" y="connsiteY3"/>
              </a:cxn>
            </a:cxnLst>
            <a:rect l="l" t="t" r="r" b="b"/>
            <a:pathLst>
              <a:path w="2247900" h="4283492">
                <a:moveTo>
                  <a:pt x="0" y="0"/>
                </a:moveTo>
                <a:lnTo>
                  <a:pt x="2247900" y="0"/>
                </a:lnTo>
                <a:lnTo>
                  <a:pt x="2247900" y="4283492"/>
                </a:lnTo>
                <a:lnTo>
                  <a:pt x="0" y="4283492"/>
                </a:lnTo>
                <a:close/>
              </a:path>
            </a:pathLst>
          </a:custGeom>
          <a:solidFill>
            <a:schemeClr val="bg1">
              <a:lumMod val="95000"/>
            </a:schemeClr>
          </a:solidFill>
        </p:spPr>
        <p:txBody>
          <a:bodyPr wrap="square">
            <a:noAutofit/>
          </a:bodyPr>
          <a:lstStyle>
            <a:lvl1pPr>
              <a:defRPr sz="1000"/>
            </a:lvl1pPr>
          </a:lstStyle>
          <a:p>
            <a:endParaRPr lang="en-US"/>
          </a:p>
        </p:txBody>
      </p:sp>
      <p:sp>
        <p:nvSpPr>
          <p:cNvPr id="13" name="Picture Placeholder 12">
            <a:extLst>
              <a:ext uri="{FF2B5EF4-FFF2-40B4-BE49-F238E27FC236}">
                <a16:creationId xmlns:a16="http://schemas.microsoft.com/office/drawing/2014/main" id="{BA310330-FAA3-91F3-701C-78100B9BF61F}"/>
              </a:ext>
            </a:extLst>
          </p:cNvPr>
          <p:cNvSpPr>
            <a:spLocks noGrp="1"/>
          </p:cNvSpPr>
          <p:nvPr>
            <p:ph type="pic" sz="quarter" idx="16"/>
          </p:nvPr>
        </p:nvSpPr>
        <p:spPr>
          <a:xfrm>
            <a:off x="6989435" y="1816408"/>
            <a:ext cx="2247900" cy="4283492"/>
          </a:xfrm>
          <a:custGeom>
            <a:avLst/>
            <a:gdLst>
              <a:gd name="connsiteX0" fmla="*/ 0 w 2247900"/>
              <a:gd name="connsiteY0" fmla="*/ 0 h 4283492"/>
              <a:gd name="connsiteX1" fmla="*/ 2247900 w 2247900"/>
              <a:gd name="connsiteY1" fmla="*/ 0 h 4283492"/>
              <a:gd name="connsiteX2" fmla="*/ 2247900 w 2247900"/>
              <a:gd name="connsiteY2" fmla="*/ 4283492 h 4283492"/>
              <a:gd name="connsiteX3" fmla="*/ 0 w 2247900"/>
              <a:gd name="connsiteY3" fmla="*/ 4283492 h 4283492"/>
            </a:gdLst>
            <a:ahLst/>
            <a:cxnLst>
              <a:cxn ang="0">
                <a:pos x="connsiteX0" y="connsiteY0"/>
              </a:cxn>
              <a:cxn ang="0">
                <a:pos x="connsiteX1" y="connsiteY1"/>
              </a:cxn>
              <a:cxn ang="0">
                <a:pos x="connsiteX2" y="connsiteY2"/>
              </a:cxn>
              <a:cxn ang="0">
                <a:pos x="connsiteX3" y="connsiteY3"/>
              </a:cxn>
            </a:cxnLst>
            <a:rect l="l" t="t" r="r" b="b"/>
            <a:pathLst>
              <a:path w="2247900" h="4283492">
                <a:moveTo>
                  <a:pt x="0" y="0"/>
                </a:moveTo>
                <a:lnTo>
                  <a:pt x="2247900" y="0"/>
                </a:lnTo>
                <a:lnTo>
                  <a:pt x="2247900" y="4283492"/>
                </a:lnTo>
                <a:lnTo>
                  <a:pt x="0" y="4283492"/>
                </a:lnTo>
                <a:close/>
              </a:path>
            </a:pathLst>
          </a:custGeom>
          <a:solidFill>
            <a:schemeClr val="bg1">
              <a:lumMod val="95000"/>
            </a:schemeClr>
          </a:solidFill>
        </p:spPr>
        <p:txBody>
          <a:bodyPr wrap="square">
            <a:noAutofit/>
          </a:bodyPr>
          <a:lstStyle>
            <a:lvl1pPr>
              <a:defRPr sz="1000"/>
            </a:lvl1pPr>
          </a:lstStyle>
          <a:p>
            <a:endParaRPr lang="en-US"/>
          </a:p>
        </p:txBody>
      </p:sp>
      <p:sp>
        <p:nvSpPr>
          <p:cNvPr id="14" name="Picture Placeholder 13">
            <a:extLst>
              <a:ext uri="{FF2B5EF4-FFF2-40B4-BE49-F238E27FC236}">
                <a16:creationId xmlns:a16="http://schemas.microsoft.com/office/drawing/2014/main" id="{74C41BB4-CA07-AC43-1126-A7BC13B1E2A0}"/>
              </a:ext>
            </a:extLst>
          </p:cNvPr>
          <p:cNvSpPr>
            <a:spLocks noGrp="1"/>
          </p:cNvSpPr>
          <p:nvPr>
            <p:ph type="pic" sz="quarter" idx="17"/>
          </p:nvPr>
        </p:nvSpPr>
        <p:spPr>
          <a:xfrm>
            <a:off x="9371013" y="1816408"/>
            <a:ext cx="2247900" cy="4283492"/>
          </a:xfrm>
          <a:custGeom>
            <a:avLst/>
            <a:gdLst>
              <a:gd name="connsiteX0" fmla="*/ 0 w 2247900"/>
              <a:gd name="connsiteY0" fmla="*/ 0 h 4283492"/>
              <a:gd name="connsiteX1" fmla="*/ 2247900 w 2247900"/>
              <a:gd name="connsiteY1" fmla="*/ 0 h 4283492"/>
              <a:gd name="connsiteX2" fmla="*/ 2247900 w 2247900"/>
              <a:gd name="connsiteY2" fmla="*/ 4283492 h 4283492"/>
              <a:gd name="connsiteX3" fmla="*/ 0 w 2247900"/>
              <a:gd name="connsiteY3" fmla="*/ 4283492 h 4283492"/>
            </a:gdLst>
            <a:ahLst/>
            <a:cxnLst>
              <a:cxn ang="0">
                <a:pos x="connsiteX0" y="connsiteY0"/>
              </a:cxn>
              <a:cxn ang="0">
                <a:pos x="connsiteX1" y="connsiteY1"/>
              </a:cxn>
              <a:cxn ang="0">
                <a:pos x="connsiteX2" y="connsiteY2"/>
              </a:cxn>
              <a:cxn ang="0">
                <a:pos x="connsiteX3" y="connsiteY3"/>
              </a:cxn>
            </a:cxnLst>
            <a:rect l="l" t="t" r="r" b="b"/>
            <a:pathLst>
              <a:path w="2247900" h="4283492">
                <a:moveTo>
                  <a:pt x="0" y="0"/>
                </a:moveTo>
                <a:lnTo>
                  <a:pt x="2247900" y="0"/>
                </a:lnTo>
                <a:lnTo>
                  <a:pt x="2247900" y="4283492"/>
                </a:lnTo>
                <a:lnTo>
                  <a:pt x="0" y="4283492"/>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51980665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80_Title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402F0E81-B2CC-A815-7A5F-05055E5E1F00}"/>
              </a:ext>
            </a:extLst>
          </p:cNvPr>
          <p:cNvSpPr>
            <a:spLocks noGrp="1"/>
          </p:cNvSpPr>
          <p:nvPr>
            <p:ph type="pic" sz="quarter" idx="15"/>
          </p:nvPr>
        </p:nvSpPr>
        <p:spPr>
          <a:xfrm>
            <a:off x="692150" y="1512858"/>
            <a:ext cx="3194050" cy="1960059"/>
          </a:xfrm>
          <a:custGeom>
            <a:avLst/>
            <a:gdLst>
              <a:gd name="connsiteX0" fmla="*/ 0 w 3194050"/>
              <a:gd name="connsiteY0" fmla="*/ 0 h 1960059"/>
              <a:gd name="connsiteX1" fmla="*/ 3194050 w 3194050"/>
              <a:gd name="connsiteY1" fmla="*/ 0 h 1960059"/>
              <a:gd name="connsiteX2" fmla="*/ 3194050 w 3194050"/>
              <a:gd name="connsiteY2" fmla="*/ 1960059 h 1960059"/>
              <a:gd name="connsiteX3" fmla="*/ 0 w 3194050"/>
              <a:gd name="connsiteY3" fmla="*/ 1960059 h 1960059"/>
            </a:gdLst>
            <a:ahLst/>
            <a:cxnLst>
              <a:cxn ang="0">
                <a:pos x="connsiteX0" y="connsiteY0"/>
              </a:cxn>
              <a:cxn ang="0">
                <a:pos x="connsiteX1" y="connsiteY1"/>
              </a:cxn>
              <a:cxn ang="0">
                <a:pos x="connsiteX2" y="connsiteY2"/>
              </a:cxn>
              <a:cxn ang="0">
                <a:pos x="connsiteX3" y="connsiteY3"/>
              </a:cxn>
            </a:cxnLst>
            <a:rect l="l" t="t" r="r" b="b"/>
            <a:pathLst>
              <a:path w="3194050" h="1960059">
                <a:moveTo>
                  <a:pt x="0" y="0"/>
                </a:moveTo>
                <a:lnTo>
                  <a:pt x="3194050" y="0"/>
                </a:lnTo>
                <a:lnTo>
                  <a:pt x="3194050" y="1960059"/>
                </a:lnTo>
                <a:lnTo>
                  <a:pt x="0" y="1960059"/>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41DF0225-01B9-C103-B019-8F6D28E8D191}"/>
              </a:ext>
            </a:extLst>
          </p:cNvPr>
          <p:cNvSpPr>
            <a:spLocks noGrp="1"/>
          </p:cNvSpPr>
          <p:nvPr>
            <p:ph type="pic" sz="quarter" idx="16"/>
          </p:nvPr>
        </p:nvSpPr>
        <p:spPr>
          <a:xfrm>
            <a:off x="4498975" y="1512858"/>
            <a:ext cx="3194050" cy="1960059"/>
          </a:xfrm>
          <a:custGeom>
            <a:avLst/>
            <a:gdLst>
              <a:gd name="connsiteX0" fmla="*/ 0 w 3194050"/>
              <a:gd name="connsiteY0" fmla="*/ 0 h 1960059"/>
              <a:gd name="connsiteX1" fmla="*/ 3194050 w 3194050"/>
              <a:gd name="connsiteY1" fmla="*/ 0 h 1960059"/>
              <a:gd name="connsiteX2" fmla="*/ 3194050 w 3194050"/>
              <a:gd name="connsiteY2" fmla="*/ 1960059 h 1960059"/>
              <a:gd name="connsiteX3" fmla="*/ 0 w 3194050"/>
              <a:gd name="connsiteY3" fmla="*/ 1960059 h 1960059"/>
            </a:gdLst>
            <a:ahLst/>
            <a:cxnLst>
              <a:cxn ang="0">
                <a:pos x="connsiteX0" y="connsiteY0"/>
              </a:cxn>
              <a:cxn ang="0">
                <a:pos x="connsiteX1" y="connsiteY1"/>
              </a:cxn>
              <a:cxn ang="0">
                <a:pos x="connsiteX2" y="connsiteY2"/>
              </a:cxn>
              <a:cxn ang="0">
                <a:pos x="connsiteX3" y="connsiteY3"/>
              </a:cxn>
            </a:cxnLst>
            <a:rect l="l" t="t" r="r" b="b"/>
            <a:pathLst>
              <a:path w="3194050" h="1960059">
                <a:moveTo>
                  <a:pt x="0" y="0"/>
                </a:moveTo>
                <a:lnTo>
                  <a:pt x="3194050" y="0"/>
                </a:lnTo>
                <a:lnTo>
                  <a:pt x="3194050" y="1960059"/>
                </a:lnTo>
                <a:lnTo>
                  <a:pt x="0" y="1960059"/>
                </a:ln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97C8F0A2-8BA6-1AD5-038F-D1EE2F42E73A}"/>
              </a:ext>
            </a:extLst>
          </p:cNvPr>
          <p:cNvSpPr>
            <a:spLocks noGrp="1"/>
          </p:cNvSpPr>
          <p:nvPr>
            <p:ph type="pic" sz="quarter" idx="17"/>
          </p:nvPr>
        </p:nvSpPr>
        <p:spPr>
          <a:xfrm>
            <a:off x="8305800" y="1512858"/>
            <a:ext cx="3194050" cy="1960059"/>
          </a:xfrm>
          <a:custGeom>
            <a:avLst/>
            <a:gdLst>
              <a:gd name="connsiteX0" fmla="*/ 0 w 3194050"/>
              <a:gd name="connsiteY0" fmla="*/ 0 h 1960059"/>
              <a:gd name="connsiteX1" fmla="*/ 3194050 w 3194050"/>
              <a:gd name="connsiteY1" fmla="*/ 0 h 1960059"/>
              <a:gd name="connsiteX2" fmla="*/ 3194050 w 3194050"/>
              <a:gd name="connsiteY2" fmla="*/ 1960059 h 1960059"/>
              <a:gd name="connsiteX3" fmla="*/ 0 w 3194050"/>
              <a:gd name="connsiteY3" fmla="*/ 1960059 h 1960059"/>
            </a:gdLst>
            <a:ahLst/>
            <a:cxnLst>
              <a:cxn ang="0">
                <a:pos x="connsiteX0" y="connsiteY0"/>
              </a:cxn>
              <a:cxn ang="0">
                <a:pos x="connsiteX1" y="connsiteY1"/>
              </a:cxn>
              <a:cxn ang="0">
                <a:pos x="connsiteX2" y="connsiteY2"/>
              </a:cxn>
              <a:cxn ang="0">
                <a:pos x="connsiteX3" y="connsiteY3"/>
              </a:cxn>
            </a:cxnLst>
            <a:rect l="l" t="t" r="r" b="b"/>
            <a:pathLst>
              <a:path w="3194050" h="1960059">
                <a:moveTo>
                  <a:pt x="0" y="0"/>
                </a:moveTo>
                <a:lnTo>
                  <a:pt x="3194050" y="0"/>
                </a:lnTo>
                <a:lnTo>
                  <a:pt x="3194050" y="1960059"/>
                </a:lnTo>
                <a:lnTo>
                  <a:pt x="0" y="196005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3718813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9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1E842F4A-EFC1-38E9-90B9-9C0C3D204EDD}"/>
              </a:ext>
            </a:extLst>
          </p:cNvPr>
          <p:cNvSpPr>
            <a:spLocks noGrp="1"/>
          </p:cNvSpPr>
          <p:nvPr>
            <p:ph type="pic" sz="quarter" idx="15"/>
          </p:nvPr>
        </p:nvSpPr>
        <p:spPr>
          <a:xfrm>
            <a:off x="1495422" y="1574728"/>
            <a:ext cx="1743078" cy="1743078"/>
          </a:xfrm>
          <a:custGeom>
            <a:avLst/>
            <a:gdLst>
              <a:gd name="connsiteX0" fmla="*/ 871539 w 1743078"/>
              <a:gd name="connsiteY0" fmla="*/ 0 h 1743078"/>
              <a:gd name="connsiteX1" fmla="*/ 1743078 w 1743078"/>
              <a:gd name="connsiteY1" fmla="*/ 871539 h 1743078"/>
              <a:gd name="connsiteX2" fmla="*/ 871539 w 1743078"/>
              <a:gd name="connsiteY2" fmla="*/ 1743078 h 1743078"/>
              <a:gd name="connsiteX3" fmla="*/ 0 w 1743078"/>
              <a:gd name="connsiteY3" fmla="*/ 871539 h 1743078"/>
              <a:gd name="connsiteX4" fmla="*/ 871539 w 1743078"/>
              <a:gd name="connsiteY4" fmla="*/ 0 h 1743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3078" h="1743078">
                <a:moveTo>
                  <a:pt x="871539" y="0"/>
                </a:moveTo>
                <a:cubicBezTo>
                  <a:pt x="1352877" y="0"/>
                  <a:pt x="1743078" y="390201"/>
                  <a:pt x="1743078" y="871539"/>
                </a:cubicBezTo>
                <a:cubicBezTo>
                  <a:pt x="1743078" y="1352877"/>
                  <a:pt x="1352877" y="1743078"/>
                  <a:pt x="871539" y="1743078"/>
                </a:cubicBezTo>
                <a:cubicBezTo>
                  <a:pt x="390201" y="1743078"/>
                  <a:pt x="0" y="1352877"/>
                  <a:pt x="0" y="871539"/>
                </a:cubicBezTo>
                <a:cubicBezTo>
                  <a:pt x="0" y="390201"/>
                  <a:pt x="390201" y="0"/>
                  <a:pt x="87153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EB5EED48-50C5-8545-53B5-5EB989422B03}"/>
              </a:ext>
            </a:extLst>
          </p:cNvPr>
          <p:cNvSpPr>
            <a:spLocks noGrp="1"/>
          </p:cNvSpPr>
          <p:nvPr>
            <p:ph type="pic" sz="quarter" idx="16"/>
          </p:nvPr>
        </p:nvSpPr>
        <p:spPr>
          <a:xfrm>
            <a:off x="5224460" y="1574728"/>
            <a:ext cx="1743078" cy="1743078"/>
          </a:xfrm>
          <a:custGeom>
            <a:avLst/>
            <a:gdLst>
              <a:gd name="connsiteX0" fmla="*/ 871539 w 1743078"/>
              <a:gd name="connsiteY0" fmla="*/ 0 h 1743078"/>
              <a:gd name="connsiteX1" fmla="*/ 1743078 w 1743078"/>
              <a:gd name="connsiteY1" fmla="*/ 871539 h 1743078"/>
              <a:gd name="connsiteX2" fmla="*/ 871539 w 1743078"/>
              <a:gd name="connsiteY2" fmla="*/ 1743078 h 1743078"/>
              <a:gd name="connsiteX3" fmla="*/ 0 w 1743078"/>
              <a:gd name="connsiteY3" fmla="*/ 871539 h 1743078"/>
              <a:gd name="connsiteX4" fmla="*/ 871539 w 1743078"/>
              <a:gd name="connsiteY4" fmla="*/ 0 h 1743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3078" h="1743078">
                <a:moveTo>
                  <a:pt x="871539" y="0"/>
                </a:moveTo>
                <a:cubicBezTo>
                  <a:pt x="1352877" y="0"/>
                  <a:pt x="1743078" y="390201"/>
                  <a:pt x="1743078" y="871539"/>
                </a:cubicBezTo>
                <a:cubicBezTo>
                  <a:pt x="1743078" y="1352877"/>
                  <a:pt x="1352877" y="1743078"/>
                  <a:pt x="871539" y="1743078"/>
                </a:cubicBezTo>
                <a:cubicBezTo>
                  <a:pt x="390201" y="1743078"/>
                  <a:pt x="0" y="1352877"/>
                  <a:pt x="0" y="871539"/>
                </a:cubicBezTo>
                <a:cubicBezTo>
                  <a:pt x="0" y="390201"/>
                  <a:pt x="390201" y="0"/>
                  <a:pt x="87153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5885097F-56A4-68C4-1554-05B3D3555077}"/>
              </a:ext>
            </a:extLst>
          </p:cNvPr>
          <p:cNvSpPr>
            <a:spLocks noGrp="1"/>
          </p:cNvSpPr>
          <p:nvPr>
            <p:ph type="pic" sz="quarter" idx="17"/>
          </p:nvPr>
        </p:nvSpPr>
        <p:spPr>
          <a:xfrm>
            <a:off x="8953500" y="1574728"/>
            <a:ext cx="1743078" cy="1743078"/>
          </a:xfrm>
          <a:custGeom>
            <a:avLst/>
            <a:gdLst>
              <a:gd name="connsiteX0" fmla="*/ 871539 w 1743078"/>
              <a:gd name="connsiteY0" fmla="*/ 0 h 1743078"/>
              <a:gd name="connsiteX1" fmla="*/ 1743078 w 1743078"/>
              <a:gd name="connsiteY1" fmla="*/ 871539 h 1743078"/>
              <a:gd name="connsiteX2" fmla="*/ 871539 w 1743078"/>
              <a:gd name="connsiteY2" fmla="*/ 1743078 h 1743078"/>
              <a:gd name="connsiteX3" fmla="*/ 0 w 1743078"/>
              <a:gd name="connsiteY3" fmla="*/ 871539 h 1743078"/>
              <a:gd name="connsiteX4" fmla="*/ 871539 w 1743078"/>
              <a:gd name="connsiteY4" fmla="*/ 0 h 1743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3078" h="1743078">
                <a:moveTo>
                  <a:pt x="871539" y="0"/>
                </a:moveTo>
                <a:cubicBezTo>
                  <a:pt x="1352877" y="0"/>
                  <a:pt x="1743078" y="390201"/>
                  <a:pt x="1743078" y="871539"/>
                </a:cubicBezTo>
                <a:cubicBezTo>
                  <a:pt x="1743078" y="1352877"/>
                  <a:pt x="1352877" y="1743078"/>
                  <a:pt x="871539" y="1743078"/>
                </a:cubicBezTo>
                <a:cubicBezTo>
                  <a:pt x="390201" y="1743078"/>
                  <a:pt x="0" y="1352877"/>
                  <a:pt x="0" y="871539"/>
                </a:cubicBezTo>
                <a:cubicBezTo>
                  <a:pt x="0" y="390201"/>
                  <a:pt x="390201" y="0"/>
                  <a:pt x="87153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561766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8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4CAAEEE4-C704-DBA2-C4BE-6D7252DA60B0}"/>
              </a:ext>
            </a:extLst>
          </p:cNvPr>
          <p:cNvSpPr>
            <a:spLocks noGrp="1"/>
          </p:cNvSpPr>
          <p:nvPr>
            <p:ph type="pic" sz="quarter" idx="15"/>
          </p:nvPr>
        </p:nvSpPr>
        <p:spPr>
          <a:xfrm>
            <a:off x="1657350" y="1948298"/>
            <a:ext cx="2286000" cy="2580407"/>
          </a:xfrm>
          <a:custGeom>
            <a:avLst/>
            <a:gdLst>
              <a:gd name="connsiteX0" fmla="*/ 0 w 2286000"/>
              <a:gd name="connsiteY0" fmla="*/ 0 h 2580407"/>
              <a:gd name="connsiteX1" fmla="*/ 2286000 w 2286000"/>
              <a:gd name="connsiteY1" fmla="*/ 0 h 2580407"/>
              <a:gd name="connsiteX2" fmla="*/ 2286000 w 2286000"/>
              <a:gd name="connsiteY2" fmla="*/ 2580407 h 2580407"/>
              <a:gd name="connsiteX3" fmla="*/ 0 w 2286000"/>
              <a:gd name="connsiteY3" fmla="*/ 2580407 h 2580407"/>
            </a:gdLst>
            <a:ahLst/>
            <a:cxnLst>
              <a:cxn ang="0">
                <a:pos x="connsiteX0" y="connsiteY0"/>
              </a:cxn>
              <a:cxn ang="0">
                <a:pos x="connsiteX1" y="connsiteY1"/>
              </a:cxn>
              <a:cxn ang="0">
                <a:pos x="connsiteX2" y="connsiteY2"/>
              </a:cxn>
              <a:cxn ang="0">
                <a:pos x="connsiteX3" y="connsiteY3"/>
              </a:cxn>
            </a:cxnLst>
            <a:rect l="l" t="t" r="r" b="b"/>
            <a:pathLst>
              <a:path w="2286000" h="2580407">
                <a:moveTo>
                  <a:pt x="0" y="0"/>
                </a:moveTo>
                <a:lnTo>
                  <a:pt x="2286000" y="0"/>
                </a:lnTo>
                <a:lnTo>
                  <a:pt x="2286000" y="2580407"/>
                </a:lnTo>
                <a:lnTo>
                  <a:pt x="0" y="2580407"/>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EF78E19E-1364-CEC3-C405-72C7D1C73C83}"/>
              </a:ext>
            </a:extLst>
          </p:cNvPr>
          <p:cNvSpPr>
            <a:spLocks noGrp="1"/>
          </p:cNvSpPr>
          <p:nvPr>
            <p:ph type="pic" sz="quarter" idx="16"/>
          </p:nvPr>
        </p:nvSpPr>
        <p:spPr>
          <a:xfrm>
            <a:off x="4953000" y="1948298"/>
            <a:ext cx="2286000" cy="2580407"/>
          </a:xfrm>
          <a:custGeom>
            <a:avLst/>
            <a:gdLst>
              <a:gd name="connsiteX0" fmla="*/ 0 w 2286000"/>
              <a:gd name="connsiteY0" fmla="*/ 0 h 2580407"/>
              <a:gd name="connsiteX1" fmla="*/ 2286000 w 2286000"/>
              <a:gd name="connsiteY1" fmla="*/ 0 h 2580407"/>
              <a:gd name="connsiteX2" fmla="*/ 2286000 w 2286000"/>
              <a:gd name="connsiteY2" fmla="*/ 2580407 h 2580407"/>
              <a:gd name="connsiteX3" fmla="*/ 0 w 2286000"/>
              <a:gd name="connsiteY3" fmla="*/ 2580407 h 2580407"/>
            </a:gdLst>
            <a:ahLst/>
            <a:cxnLst>
              <a:cxn ang="0">
                <a:pos x="connsiteX0" y="connsiteY0"/>
              </a:cxn>
              <a:cxn ang="0">
                <a:pos x="connsiteX1" y="connsiteY1"/>
              </a:cxn>
              <a:cxn ang="0">
                <a:pos x="connsiteX2" y="connsiteY2"/>
              </a:cxn>
              <a:cxn ang="0">
                <a:pos x="connsiteX3" y="connsiteY3"/>
              </a:cxn>
            </a:cxnLst>
            <a:rect l="l" t="t" r="r" b="b"/>
            <a:pathLst>
              <a:path w="2286000" h="2580407">
                <a:moveTo>
                  <a:pt x="0" y="0"/>
                </a:moveTo>
                <a:lnTo>
                  <a:pt x="2286000" y="0"/>
                </a:lnTo>
                <a:lnTo>
                  <a:pt x="2286000" y="2580407"/>
                </a:lnTo>
                <a:lnTo>
                  <a:pt x="0" y="2580407"/>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C79D616E-C225-62DB-EBE9-DF0C3FE1EC36}"/>
              </a:ext>
            </a:extLst>
          </p:cNvPr>
          <p:cNvSpPr>
            <a:spLocks noGrp="1"/>
          </p:cNvSpPr>
          <p:nvPr>
            <p:ph type="pic" sz="quarter" idx="17"/>
          </p:nvPr>
        </p:nvSpPr>
        <p:spPr>
          <a:xfrm>
            <a:off x="8248650" y="1948298"/>
            <a:ext cx="2286000" cy="2580407"/>
          </a:xfrm>
          <a:custGeom>
            <a:avLst/>
            <a:gdLst>
              <a:gd name="connsiteX0" fmla="*/ 0 w 2286000"/>
              <a:gd name="connsiteY0" fmla="*/ 0 h 2580407"/>
              <a:gd name="connsiteX1" fmla="*/ 2286000 w 2286000"/>
              <a:gd name="connsiteY1" fmla="*/ 0 h 2580407"/>
              <a:gd name="connsiteX2" fmla="*/ 2286000 w 2286000"/>
              <a:gd name="connsiteY2" fmla="*/ 2580407 h 2580407"/>
              <a:gd name="connsiteX3" fmla="*/ 0 w 2286000"/>
              <a:gd name="connsiteY3" fmla="*/ 2580407 h 2580407"/>
            </a:gdLst>
            <a:ahLst/>
            <a:cxnLst>
              <a:cxn ang="0">
                <a:pos x="connsiteX0" y="connsiteY0"/>
              </a:cxn>
              <a:cxn ang="0">
                <a:pos x="connsiteX1" y="connsiteY1"/>
              </a:cxn>
              <a:cxn ang="0">
                <a:pos x="connsiteX2" y="connsiteY2"/>
              </a:cxn>
              <a:cxn ang="0">
                <a:pos x="connsiteX3" y="connsiteY3"/>
              </a:cxn>
            </a:cxnLst>
            <a:rect l="l" t="t" r="r" b="b"/>
            <a:pathLst>
              <a:path w="2286000" h="2580407">
                <a:moveTo>
                  <a:pt x="0" y="0"/>
                </a:moveTo>
                <a:lnTo>
                  <a:pt x="2286000" y="0"/>
                </a:lnTo>
                <a:lnTo>
                  <a:pt x="2286000" y="2580407"/>
                </a:lnTo>
                <a:lnTo>
                  <a:pt x="0" y="258040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1051407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77_Title Slid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0DC59179-0734-1E77-7151-76D1819BC9D4}"/>
              </a:ext>
            </a:extLst>
          </p:cNvPr>
          <p:cNvSpPr>
            <a:spLocks noGrp="1"/>
          </p:cNvSpPr>
          <p:nvPr>
            <p:ph type="pic" sz="quarter" idx="15"/>
          </p:nvPr>
        </p:nvSpPr>
        <p:spPr>
          <a:xfrm>
            <a:off x="1983148" y="1677646"/>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7C4C6552-A2E0-DB95-24AA-77B086BA2B6A}"/>
              </a:ext>
            </a:extLst>
          </p:cNvPr>
          <p:cNvSpPr>
            <a:spLocks noGrp="1"/>
          </p:cNvSpPr>
          <p:nvPr>
            <p:ph type="pic" sz="quarter" idx="16"/>
          </p:nvPr>
        </p:nvSpPr>
        <p:spPr>
          <a:xfrm>
            <a:off x="5654242" y="1677646"/>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2" name="Picture Placeholder 21">
            <a:extLst>
              <a:ext uri="{FF2B5EF4-FFF2-40B4-BE49-F238E27FC236}">
                <a16:creationId xmlns:a16="http://schemas.microsoft.com/office/drawing/2014/main" id="{D502CB09-E444-2412-E0D3-0730B5AC3D05}"/>
              </a:ext>
            </a:extLst>
          </p:cNvPr>
          <p:cNvSpPr>
            <a:spLocks noGrp="1"/>
          </p:cNvSpPr>
          <p:nvPr>
            <p:ph type="pic" sz="quarter" idx="17"/>
          </p:nvPr>
        </p:nvSpPr>
        <p:spPr>
          <a:xfrm>
            <a:off x="9322161" y="1677646"/>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9" name="Picture Placeholder 18">
            <a:extLst>
              <a:ext uri="{FF2B5EF4-FFF2-40B4-BE49-F238E27FC236}">
                <a16:creationId xmlns:a16="http://schemas.microsoft.com/office/drawing/2014/main" id="{0FAA8831-60D8-E200-81AF-FFFAD65EC17B}"/>
              </a:ext>
            </a:extLst>
          </p:cNvPr>
          <p:cNvSpPr>
            <a:spLocks noGrp="1"/>
          </p:cNvSpPr>
          <p:nvPr>
            <p:ph type="pic" sz="quarter" idx="18"/>
          </p:nvPr>
        </p:nvSpPr>
        <p:spPr>
          <a:xfrm>
            <a:off x="1983148" y="3988677"/>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1" name="Picture Placeholder 20">
            <a:extLst>
              <a:ext uri="{FF2B5EF4-FFF2-40B4-BE49-F238E27FC236}">
                <a16:creationId xmlns:a16="http://schemas.microsoft.com/office/drawing/2014/main" id="{E9BA8C9D-21EE-14EF-076B-C6CAAF5B8509}"/>
              </a:ext>
            </a:extLst>
          </p:cNvPr>
          <p:cNvSpPr>
            <a:spLocks noGrp="1"/>
          </p:cNvSpPr>
          <p:nvPr>
            <p:ph type="pic" sz="quarter" idx="19"/>
          </p:nvPr>
        </p:nvSpPr>
        <p:spPr>
          <a:xfrm>
            <a:off x="5654242" y="3988677"/>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3" name="Picture Placeholder 22">
            <a:extLst>
              <a:ext uri="{FF2B5EF4-FFF2-40B4-BE49-F238E27FC236}">
                <a16:creationId xmlns:a16="http://schemas.microsoft.com/office/drawing/2014/main" id="{E1FD7551-1AC0-D32A-3B69-9B239AEC7C89}"/>
              </a:ext>
            </a:extLst>
          </p:cNvPr>
          <p:cNvSpPr>
            <a:spLocks noGrp="1"/>
          </p:cNvSpPr>
          <p:nvPr>
            <p:ph type="pic" sz="quarter" idx="20"/>
          </p:nvPr>
        </p:nvSpPr>
        <p:spPr>
          <a:xfrm>
            <a:off x="9322161" y="3988677"/>
            <a:ext cx="883516" cy="883516"/>
          </a:xfrm>
          <a:custGeom>
            <a:avLst/>
            <a:gdLst>
              <a:gd name="connsiteX0" fmla="*/ 441758 w 883516"/>
              <a:gd name="connsiteY0" fmla="*/ 0 h 883516"/>
              <a:gd name="connsiteX1" fmla="*/ 883516 w 883516"/>
              <a:gd name="connsiteY1" fmla="*/ 441758 h 883516"/>
              <a:gd name="connsiteX2" fmla="*/ 441758 w 883516"/>
              <a:gd name="connsiteY2" fmla="*/ 883516 h 883516"/>
              <a:gd name="connsiteX3" fmla="*/ 0 w 883516"/>
              <a:gd name="connsiteY3" fmla="*/ 441758 h 883516"/>
              <a:gd name="connsiteX4" fmla="*/ 441758 w 883516"/>
              <a:gd name="connsiteY4" fmla="*/ 0 h 8835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3516" h="883516">
                <a:moveTo>
                  <a:pt x="441758" y="0"/>
                </a:moveTo>
                <a:cubicBezTo>
                  <a:pt x="685734" y="0"/>
                  <a:pt x="883516" y="197782"/>
                  <a:pt x="883516" y="441758"/>
                </a:cubicBezTo>
                <a:cubicBezTo>
                  <a:pt x="883516" y="685734"/>
                  <a:pt x="685734" y="883516"/>
                  <a:pt x="441758" y="883516"/>
                </a:cubicBezTo>
                <a:cubicBezTo>
                  <a:pt x="197782" y="883516"/>
                  <a:pt x="0" y="685734"/>
                  <a:pt x="0" y="441758"/>
                </a:cubicBezTo>
                <a:cubicBezTo>
                  <a:pt x="0" y="197782"/>
                  <a:pt x="197782" y="0"/>
                  <a:pt x="441758"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2056751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7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D356C0F-3482-3664-689A-939509C9CE65}"/>
              </a:ext>
            </a:extLst>
          </p:cNvPr>
          <p:cNvSpPr>
            <a:spLocks noGrp="1"/>
          </p:cNvSpPr>
          <p:nvPr>
            <p:ph type="pic" sz="quarter" idx="15"/>
          </p:nvPr>
        </p:nvSpPr>
        <p:spPr>
          <a:xfrm>
            <a:off x="0" y="1679450"/>
            <a:ext cx="12192000" cy="2352675"/>
          </a:xfrm>
          <a:custGeom>
            <a:avLst/>
            <a:gdLst>
              <a:gd name="connsiteX0" fmla="*/ 0 w 12192000"/>
              <a:gd name="connsiteY0" fmla="*/ 0 h 2352675"/>
              <a:gd name="connsiteX1" fmla="*/ 12192000 w 12192000"/>
              <a:gd name="connsiteY1" fmla="*/ 0 h 2352675"/>
              <a:gd name="connsiteX2" fmla="*/ 12192000 w 12192000"/>
              <a:gd name="connsiteY2" fmla="*/ 2352675 h 2352675"/>
              <a:gd name="connsiteX3" fmla="*/ 0 w 12192000"/>
              <a:gd name="connsiteY3" fmla="*/ 2352675 h 2352675"/>
            </a:gdLst>
            <a:ahLst/>
            <a:cxnLst>
              <a:cxn ang="0">
                <a:pos x="connsiteX0" y="connsiteY0"/>
              </a:cxn>
              <a:cxn ang="0">
                <a:pos x="connsiteX1" y="connsiteY1"/>
              </a:cxn>
              <a:cxn ang="0">
                <a:pos x="connsiteX2" y="connsiteY2"/>
              </a:cxn>
              <a:cxn ang="0">
                <a:pos x="connsiteX3" y="connsiteY3"/>
              </a:cxn>
            </a:cxnLst>
            <a:rect l="l" t="t" r="r" b="b"/>
            <a:pathLst>
              <a:path w="12192000" h="2352675">
                <a:moveTo>
                  <a:pt x="0" y="0"/>
                </a:moveTo>
                <a:lnTo>
                  <a:pt x="12192000" y="0"/>
                </a:lnTo>
                <a:lnTo>
                  <a:pt x="12192000" y="2352675"/>
                </a:lnTo>
                <a:lnTo>
                  <a:pt x="0" y="235267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8005219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75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E21B8E2-B837-C8E3-44EB-12BE166406B3}"/>
              </a:ext>
            </a:extLst>
          </p:cNvPr>
          <p:cNvSpPr>
            <a:spLocks noGrp="1"/>
          </p:cNvSpPr>
          <p:nvPr>
            <p:ph type="pic" sz="quarter" idx="15"/>
          </p:nvPr>
        </p:nvSpPr>
        <p:spPr>
          <a:xfrm>
            <a:off x="0" y="1601871"/>
            <a:ext cx="12192000" cy="2352675"/>
          </a:xfrm>
          <a:custGeom>
            <a:avLst/>
            <a:gdLst>
              <a:gd name="connsiteX0" fmla="*/ 0 w 12192000"/>
              <a:gd name="connsiteY0" fmla="*/ 0 h 2352675"/>
              <a:gd name="connsiteX1" fmla="*/ 12192000 w 12192000"/>
              <a:gd name="connsiteY1" fmla="*/ 0 h 2352675"/>
              <a:gd name="connsiteX2" fmla="*/ 12192000 w 12192000"/>
              <a:gd name="connsiteY2" fmla="*/ 2352675 h 2352675"/>
              <a:gd name="connsiteX3" fmla="*/ 0 w 12192000"/>
              <a:gd name="connsiteY3" fmla="*/ 2352675 h 2352675"/>
            </a:gdLst>
            <a:ahLst/>
            <a:cxnLst>
              <a:cxn ang="0">
                <a:pos x="connsiteX0" y="connsiteY0"/>
              </a:cxn>
              <a:cxn ang="0">
                <a:pos x="connsiteX1" y="connsiteY1"/>
              </a:cxn>
              <a:cxn ang="0">
                <a:pos x="connsiteX2" y="connsiteY2"/>
              </a:cxn>
              <a:cxn ang="0">
                <a:pos x="connsiteX3" y="connsiteY3"/>
              </a:cxn>
            </a:cxnLst>
            <a:rect l="l" t="t" r="r" b="b"/>
            <a:pathLst>
              <a:path w="12192000" h="2352675">
                <a:moveTo>
                  <a:pt x="0" y="0"/>
                </a:moveTo>
                <a:lnTo>
                  <a:pt x="12192000" y="0"/>
                </a:lnTo>
                <a:lnTo>
                  <a:pt x="12192000" y="2352675"/>
                </a:lnTo>
                <a:lnTo>
                  <a:pt x="0" y="235267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7039121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4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F99512F-C720-356E-76F7-08E8FB94CB05}"/>
              </a:ext>
            </a:extLst>
          </p:cNvPr>
          <p:cNvSpPr>
            <a:spLocks noGrp="1"/>
          </p:cNvSpPr>
          <p:nvPr>
            <p:ph type="pic" sz="quarter" idx="15"/>
          </p:nvPr>
        </p:nvSpPr>
        <p:spPr>
          <a:xfrm>
            <a:off x="0" y="0"/>
            <a:ext cx="12192000" cy="6858001"/>
          </a:xfrm>
          <a:custGeom>
            <a:avLst/>
            <a:gdLst>
              <a:gd name="connsiteX0" fmla="*/ 0 w 12192000"/>
              <a:gd name="connsiteY0" fmla="*/ 0 h 6858001"/>
              <a:gd name="connsiteX1" fmla="*/ 12192000 w 12192000"/>
              <a:gd name="connsiteY1" fmla="*/ 0 h 6858001"/>
              <a:gd name="connsiteX2" fmla="*/ 12192000 w 12192000"/>
              <a:gd name="connsiteY2" fmla="*/ 6858001 h 6858001"/>
              <a:gd name="connsiteX3" fmla="*/ 0 w 12192000"/>
              <a:gd name="connsiteY3" fmla="*/ 6858001 h 6858001"/>
            </a:gdLst>
            <a:ahLst/>
            <a:cxnLst>
              <a:cxn ang="0">
                <a:pos x="connsiteX0" y="connsiteY0"/>
              </a:cxn>
              <a:cxn ang="0">
                <a:pos x="connsiteX1" y="connsiteY1"/>
              </a:cxn>
              <a:cxn ang="0">
                <a:pos x="connsiteX2" y="connsiteY2"/>
              </a:cxn>
              <a:cxn ang="0">
                <a:pos x="connsiteX3" y="connsiteY3"/>
              </a:cxn>
            </a:cxnLst>
            <a:rect l="l" t="t" r="r" b="b"/>
            <a:pathLst>
              <a:path w="12192000" h="6858001">
                <a:moveTo>
                  <a:pt x="0" y="0"/>
                </a:moveTo>
                <a:lnTo>
                  <a:pt x="12192000" y="0"/>
                </a:lnTo>
                <a:lnTo>
                  <a:pt x="12192000" y="6858001"/>
                </a:lnTo>
                <a:lnTo>
                  <a:pt x="0" y="6858001"/>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7746107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7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73286988-C6A3-C942-103E-FA75B0F14226}"/>
              </a:ext>
            </a:extLst>
          </p:cNvPr>
          <p:cNvSpPr>
            <a:spLocks noGrp="1"/>
          </p:cNvSpPr>
          <p:nvPr>
            <p:ph type="pic" sz="quarter" idx="15"/>
          </p:nvPr>
        </p:nvSpPr>
        <p:spPr>
          <a:xfrm>
            <a:off x="1171575" y="1905977"/>
            <a:ext cx="2038350" cy="2038350"/>
          </a:xfrm>
          <a:custGeom>
            <a:avLst/>
            <a:gdLst>
              <a:gd name="connsiteX0" fmla="*/ 1019175 w 2038350"/>
              <a:gd name="connsiteY0" fmla="*/ 0 h 2038350"/>
              <a:gd name="connsiteX1" fmla="*/ 2038350 w 2038350"/>
              <a:gd name="connsiteY1" fmla="*/ 1019175 h 2038350"/>
              <a:gd name="connsiteX2" fmla="*/ 1019175 w 2038350"/>
              <a:gd name="connsiteY2" fmla="*/ 2038350 h 2038350"/>
              <a:gd name="connsiteX3" fmla="*/ 0 w 2038350"/>
              <a:gd name="connsiteY3" fmla="*/ 1019175 h 2038350"/>
              <a:gd name="connsiteX4" fmla="*/ 1019175 w 2038350"/>
              <a:gd name="connsiteY4" fmla="*/ 0 h 2038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8350" h="2038350">
                <a:moveTo>
                  <a:pt x="1019175" y="0"/>
                </a:moveTo>
                <a:cubicBezTo>
                  <a:pt x="1582050" y="0"/>
                  <a:pt x="2038350" y="456300"/>
                  <a:pt x="2038350" y="1019175"/>
                </a:cubicBezTo>
                <a:cubicBezTo>
                  <a:pt x="2038350" y="1582050"/>
                  <a:pt x="1582050" y="2038350"/>
                  <a:pt x="1019175" y="2038350"/>
                </a:cubicBezTo>
                <a:cubicBezTo>
                  <a:pt x="456300" y="2038350"/>
                  <a:pt x="0" y="1582050"/>
                  <a:pt x="0" y="1019175"/>
                </a:cubicBezTo>
                <a:cubicBezTo>
                  <a:pt x="0" y="456300"/>
                  <a:pt x="456300" y="0"/>
                  <a:pt x="101917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8207528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9DB84FD-80C1-0C32-5265-76FFAA55AEAF}"/>
              </a:ext>
            </a:extLst>
          </p:cNvPr>
          <p:cNvSpPr>
            <a:spLocks noGrp="1"/>
          </p:cNvSpPr>
          <p:nvPr>
            <p:ph type="pic" sz="quarter" idx="15"/>
          </p:nvPr>
        </p:nvSpPr>
        <p:spPr>
          <a:xfrm>
            <a:off x="6515100" y="0"/>
            <a:ext cx="5676900" cy="6858000"/>
          </a:xfrm>
          <a:custGeom>
            <a:avLst/>
            <a:gdLst>
              <a:gd name="connsiteX0" fmla="*/ 0 w 5676900"/>
              <a:gd name="connsiteY0" fmla="*/ 0 h 6858000"/>
              <a:gd name="connsiteX1" fmla="*/ 5676900 w 5676900"/>
              <a:gd name="connsiteY1" fmla="*/ 0 h 6858000"/>
              <a:gd name="connsiteX2" fmla="*/ 5676900 w 5676900"/>
              <a:gd name="connsiteY2" fmla="*/ 6858000 h 6858000"/>
              <a:gd name="connsiteX3" fmla="*/ 0 w 56769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676900" h="6858000">
                <a:moveTo>
                  <a:pt x="0" y="0"/>
                </a:moveTo>
                <a:lnTo>
                  <a:pt x="5676900" y="0"/>
                </a:lnTo>
                <a:lnTo>
                  <a:pt x="5676900"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1109208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71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8708B7-B92D-482A-628A-C9905CEDBF3D}"/>
              </a:ext>
            </a:extLst>
          </p:cNvPr>
          <p:cNvSpPr>
            <a:spLocks noGrp="1"/>
          </p:cNvSpPr>
          <p:nvPr>
            <p:ph type="pic" sz="quarter" idx="15"/>
          </p:nvPr>
        </p:nvSpPr>
        <p:spPr>
          <a:xfrm>
            <a:off x="5022779" y="2093002"/>
            <a:ext cx="2141950" cy="3732594"/>
          </a:xfrm>
          <a:custGeom>
            <a:avLst/>
            <a:gdLst>
              <a:gd name="connsiteX0" fmla="*/ 0 w 2141950"/>
              <a:gd name="connsiteY0" fmla="*/ 0 h 3732594"/>
              <a:gd name="connsiteX1" fmla="*/ 2141950 w 2141950"/>
              <a:gd name="connsiteY1" fmla="*/ 0 h 3732594"/>
              <a:gd name="connsiteX2" fmla="*/ 2141950 w 2141950"/>
              <a:gd name="connsiteY2" fmla="*/ 3732594 h 3732594"/>
              <a:gd name="connsiteX3" fmla="*/ 0 w 2141950"/>
              <a:gd name="connsiteY3" fmla="*/ 3732594 h 3732594"/>
            </a:gdLst>
            <a:ahLst/>
            <a:cxnLst>
              <a:cxn ang="0">
                <a:pos x="connsiteX0" y="connsiteY0"/>
              </a:cxn>
              <a:cxn ang="0">
                <a:pos x="connsiteX1" y="connsiteY1"/>
              </a:cxn>
              <a:cxn ang="0">
                <a:pos x="connsiteX2" y="connsiteY2"/>
              </a:cxn>
              <a:cxn ang="0">
                <a:pos x="connsiteX3" y="connsiteY3"/>
              </a:cxn>
            </a:cxnLst>
            <a:rect l="l" t="t" r="r" b="b"/>
            <a:pathLst>
              <a:path w="2141950" h="3732594">
                <a:moveTo>
                  <a:pt x="0" y="0"/>
                </a:moveTo>
                <a:lnTo>
                  <a:pt x="2141950" y="0"/>
                </a:lnTo>
                <a:lnTo>
                  <a:pt x="2141950" y="3732594"/>
                </a:lnTo>
                <a:lnTo>
                  <a:pt x="0" y="373259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753964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70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A1540CE2-E06C-4232-333D-7999C2F2C810}"/>
              </a:ext>
            </a:extLst>
          </p:cNvPr>
          <p:cNvSpPr>
            <a:spLocks noGrp="1"/>
          </p:cNvSpPr>
          <p:nvPr>
            <p:ph type="pic" sz="quarter" idx="15"/>
          </p:nvPr>
        </p:nvSpPr>
        <p:spPr>
          <a:xfrm>
            <a:off x="7519390" y="3237626"/>
            <a:ext cx="3085830" cy="2329341"/>
          </a:xfrm>
          <a:custGeom>
            <a:avLst/>
            <a:gdLst>
              <a:gd name="connsiteX0" fmla="*/ 0 w 3085830"/>
              <a:gd name="connsiteY0" fmla="*/ 0 h 2329341"/>
              <a:gd name="connsiteX1" fmla="*/ 3085830 w 3085830"/>
              <a:gd name="connsiteY1" fmla="*/ 0 h 2329341"/>
              <a:gd name="connsiteX2" fmla="*/ 3085830 w 3085830"/>
              <a:gd name="connsiteY2" fmla="*/ 2329341 h 2329341"/>
              <a:gd name="connsiteX3" fmla="*/ 0 w 3085830"/>
              <a:gd name="connsiteY3" fmla="*/ 2329341 h 2329341"/>
            </a:gdLst>
            <a:ahLst/>
            <a:cxnLst>
              <a:cxn ang="0">
                <a:pos x="connsiteX0" y="connsiteY0"/>
              </a:cxn>
              <a:cxn ang="0">
                <a:pos x="connsiteX1" y="connsiteY1"/>
              </a:cxn>
              <a:cxn ang="0">
                <a:pos x="connsiteX2" y="connsiteY2"/>
              </a:cxn>
              <a:cxn ang="0">
                <a:pos x="connsiteX3" y="connsiteY3"/>
              </a:cxn>
            </a:cxnLst>
            <a:rect l="l" t="t" r="r" b="b"/>
            <a:pathLst>
              <a:path w="3085830" h="2329341">
                <a:moveTo>
                  <a:pt x="0" y="0"/>
                </a:moveTo>
                <a:lnTo>
                  <a:pt x="3085830" y="0"/>
                </a:lnTo>
                <a:lnTo>
                  <a:pt x="3085830" y="2329341"/>
                </a:lnTo>
                <a:lnTo>
                  <a:pt x="0" y="2329341"/>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47BFC470-3951-89BE-13CB-DABE47571095}"/>
              </a:ext>
            </a:extLst>
          </p:cNvPr>
          <p:cNvSpPr>
            <a:spLocks noGrp="1"/>
          </p:cNvSpPr>
          <p:nvPr>
            <p:ph type="pic" sz="quarter" idx="16"/>
          </p:nvPr>
        </p:nvSpPr>
        <p:spPr>
          <a:xfrm>
            <a:off x="6380821" y="2045166"/>
            <a:ext cx="2359419" cy="3140615"/>
          </a:xfrm>
          <a:custGeom>
            <a:avLst/>
            <a:gdLst>
              <a:gd name="connsiteX0" fmla="*/ 0 w 2359419"/>
              <a:gd name="connsiteY0" fmla="*/ 0 h 3140615"/>
              <a:gd name="connsiteX1" fmla="*/ 2359419 w 2359419"/>
              <a:gd name="connsiteY1" fmla="*/ 0 h 3140615"/>
              <a:gd name="connsiteX2" fmla="*/ 2359419 w 2359419"/>
              <a:gd name="connsiteY2" fmla="*/ 3140615 h 3140615"/>
              <a:gd name="connsiteX3" fmla="*/ 0 w 2359419"/>
              <a:gd name="connsiteY3" fmla="*/ 3140615 h 3140615"/>
            </a:gdLst>
            <a:ahLst/>
            <a:cxnLst>
              <a:cxn ang="0">
                <a:pos x="connsiteX0" y="connsiteY0"/>
              </a:cxn>
              <a:cxn ang="0">
                <a:pos x="connsiteX1" y="connsiteY1"/>
              </a:cxn>
              <a:cxn ang="0">
                <a:pos x="connsiteX2" y="connsiteY2"/>
              </a:cxn>
              <a:cxn ang="0">
                <a:pos x="connsiteX3" y="connsiteY3"/>
              </a:cxn>
            </a:cxnLst>
            <a:rect l="l" t="t" r="r" b="b"/>
            <a:pathLst>
              <a:path w="2359419" h="3140615">
                <a:moveTo>
                  <a:pt x="0" y="0"/>
                </a:moveTo>
                <a:lnTo>
                  <a:pt x="2359419" y="0"/>
                </a:lnTo>
                <a:lnTo>
                  <a:pt x="2359419" y="3140615"/>
                </a:lnTo>
                <a:lnTo>
                  <a:pt x="0" y="31406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6383089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69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7D221AF-FE5D-7A8C-8FD5-F8BC78521D46}"/>
              </a:ext>
            </a:extLst>
          </p:cNvPr>
          <p:cNvSpPr>
            <a:spLocks noGrp="1"/>
          </p:cNvSpPr>
          <p:nvPr>
            <p:ph type="pic" sz="quarter" idx="15"/>
          </p:nvPr>
        </p:nvSpPr>
        <p:spPr>
          <a:xfrm>
            <a:off x="1188990" y="2281478"/>
            <a:ext cx="2135396" cy="2830156"/>
          </a:xfrm>
          <a:custGeom>
            <a:avLst/>
            <a:gdLst>
              <a:gd name="connsiteX0" fmla="*/ 0 w 2135396"/>
              <a:gd name="connsiteY0" fmla="*/ 0 h 2830156"/>
              <a:gd name="connsiteX1" fmla="*/ 2135396 w 2135396"/>
              <a:gd name="connsiteY1" fmla="*/ 0 h 2830156"/>
              <a:gd name="connsiteX2" fmla="*/ 2135396 w 2135396"/>
              <a:gd name="connsiteY2" fmla="*/ 2830156 h 2830156"/>
              <a:gd name="connsiteX3" fmla="*/ 0 w 2135396"/>
              <a:gd name="connsiteY3" fmla="*/ 2830156 h 2830156"/>
            </a:gdLst>
            <a:ahLst/>
            <a:cxnLst>
              <a:cxn ang="0">
                <a:pos x="connsiteX0" y="connsiteY0"/>
              </a:cxn>
              <a:cxn ang="0">
                <a:pos x="connsiteX1" y="connsiteY1"/>
              </a:cxn>
              <a:cxn ang="0">
                <a:pos x="connsiteX2" y="connsiteY2"/>
              </a:cxn>
              <a:cxn ang="0">
                <a:pos x="connsiteX3" y="connsiteY3"/>
              </a:cxn>
            </a:cxnLst>
            <a:rect l="l" t="t" r="r" b="b"/>
            <a:pathLst>
              <a:path w="2135396" h="2830156">
                <a:moveTo>
                  <a:pt x="0" y="0"/>
                </a:moveTo>
                <a:lnTo>
                  <a:pt x="2135396" y="0"/>
                </a:lnTo>
                <a:lnTo>
                  <a:pt x="2135396" y="2830156"/>
                </a:lnTo>
                <a:lnTo>
                  <a:pt x="0" y="2830156"/>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91C949E2-D516-554A-21B0-F689A89C877B}"/>
              </a:ext>
            </a:extLst>
          </p:cNvPr>
          <p:cNvSpPr>
            <a:spLocks noGrp="1"/>
          </p:cNvSpPr>
          <p:nvPr>
            <p:ph type="pic" sz="quarter" idx="16"/>
          </p:nvPr>
        </p:nvSpPr>
        <p:spPr>
          <a:xfrm>
            <a:off x="3584940" y="2142087"/>
            <a:ext cx="2319572" cy="3092712"/>
          </a:xfrm>
          <a:custGeom>
            <a:avLst/>
            <a:gdLst>
              <a:gd name="connsiteX0" fmla="*/ 0 w 2319572"/>
              <a:gd name="connsiteY0" fmla="*/ 0 h 3092712"/>
              <a:gd name="connsiteX1" fmla="*/ 2319572 w 2319572"/>
              <a:gd name="connsiteY1" fmla="*/ 0 h 3092712"/>
              <a:gd name="connsiteX2" fmla="*/ 2319572 w 2319572"/>
              <a:gd name="connsiteY2" fmla="*/ 3092712 h 3092712"/>
              <a:gd name="connsiteX3" fmla="*/ 0 w 2319572"/>
              <a:gd name="connsiteY3" fmla="*/ 3092712 h 3092712"/>
            </a:gdLst>
            <a:ahLst/>
            <a:cxnLst>
              <a:cxn ang="0">
                <a:pos x="connsiteX0" y="connsiteY0"/>
              </a:cxn>
              <a:cxn ang="0">
                <a:pos x="connsiteX1" y="connsiteY1"/>
              </a:cxn>
              <a:cxn ang="0">
                <a:pos x="connsiteX2" y="connsiteY2"/>
              </a:cxn>
              <a:cxn ang="0">
                <a:pos x="connsiteX3" y="connsiteY3"/>
              </a:cxn>
            </a:cxnLst>
            <a:rect l="l" t="t" r="r" b="b"/>
            <a:pathLst>
              <a:path w="2319572" h="3092712">
                <a:moveTo>
                  <a:pt x="0" y="0"/>
                </a:moveTo>
                <a:lnTo>
                  <a:pt x="2319572" y="0"/>
                </a:lnTo>
                <a:lnTo>
                  <a:pt x="2319572" y="3092712"/>
                </a:lnTo>
                <a:lnTo>
                  <a:pt x="0" y="3092712"/>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16466416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68_Title Slide">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CC326E93-80D7-CEB9-A340-20261B66E9FE}"/>
              </a:ext>
            </a:extLst>
          </p:cNvPr>
          <p:cNvSpPr>
            <a:spLocks noGrp="1"/>
          </p:cNvSpPr>
          <p:nvPr>
            <p:ph type="pic" sz="quarter" idx="15"/>
          </p:nvPr>
        </p:nvSpPr>
        <p:spPr>
          <a:xfrm>
            <a:off x="1370680" y="2353406"/>
            <a:ext cx="5228659" cy="3274543"/>
          </a:xfrm>
          <a:custGeom>
            <a:avLst/>
            <a:gdLst>
              <a:gd name="connsiteX0" fmla="*/ 0 w 4863967"/>
              <a:gd name="connsiteY0" fmla="*/ 0 h 2733938"/>
              <a:gd name="connsiteX1" fmla="*/ 4863967 w 4863967"/>
              <a:gd name="connsiteY1" fmla="*/ 0 h 2733938"/>
              <a:gd name="connsiteX2" fmla="*/ 4863967 w 4863967"/>
              <a:gd name="connsiteY2" fmla="*/ 2733938 h 2733938"/>
              <a:gd name="connsiteX3" fmla="*/ 0 w 4863967"/>
              <a:gd name="connsiteY3" fmla="*/ 2733938 h 2733938"/>
            </a:gdLst>
            <a:ahLst/>
            <a:cxnLst>
              <a:cxn ang="0">
                <a:pos x="connsiteX0" y="connsiteY0"/>
              </a:cxn>
              <a:cxn ang="0">
                <a:pos x="connsiteX1" y="connsiteY1"/>
              </a:cxn>
              <a:cxn ang="0">
                <a:pos x="connsiteX2" y="connsiteY2"/>
              </a:cxn>
              <a:cxn ang="0">
                <a:pos x="connsiteX3" y="connsiteY3"/>
              </a:cxn>
            </a:cxnLst>
            <a:rect l="l" t="t" r="r" b="b"/>
            <a:pathLst>
              <a:path w="4863967" h="2733938">
                <a:moveTo>
                  <a:pt x="0" y="0"/>
                </a:moveTo>
                <a:lnTo>
                  <a:pt x="4863967" y="0"/>
                </a:lnTo>
                <a:lnTo>
                  <a:pt x="4863967" y="2733938"/>
                </a:lnTo>
                <a:lnTo>
                  <a:pt x="0" y="2733938"/>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8455879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65_Title Slide">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3" name="Picture Placeholder 2">
            <a:extLst>
              <a:ext uri="{FF2B5EF4-FFF2-40B4-BE49-F238E27FC236}">
                <a16:creationId xmlns:a16="http://schemas.microsoft.com/office/drawing/2014/main" id="{F57CD0C9-1E94-A924-461F-F7077CF616D0}"/>
              </a:ext>
            </a:extLst>
          </p:cNvPr>
          <p:cNvSpPr>
            <a:spLocks noGrp="1"/>
          </p:cNvSpPr>
          <p:nvPr>
            <p:ph type="pic" sz="quarter" idx="15"/>
          </p:nvPr>
        </p:nvSpPr>
        <p:spPr>
          <a:xfrm>
            <a:off x="5767470" y="3038458"/>
            <a:ext cx="5837808" cy="3149171"/>
          </a:xfrm>
          <a:custGeom>
            <a:avLst/>
            <a:gdLst>
              <a:gd name="connsiteX0" fmla="*/ 0 w 4863967"/>
              <a:gd name="connsiteY0" fmla="*/ 0 h 2733938"/>
              <a:gd name="connsiteX1" fmla="*/ 4863967 w 4863967"/>
              <a:gd name="connsiteY1" fmla="*/ 0 h 2733938"/>
              <a:gd name="connsiteX2" fmla="*/ 4863967 w 4863967"/>
              <a:gd name="connsiteY2" fmla="*/ 2733938 h 2733938"/>
              <a:gd name="connsiteX3" fmla="*/ 0 w 4863967"/>
              <a:gd name="connsiteY3" fmla="*/ 2733938 h 2733938"/>
            </a:gdLst>
            <a:ahLst/>
            <a:cxnLst>
              <a:cxn ang="0">
                <a:pos x="connsiteX0" y="connsiteY0"/>
              </a:cxn>
              <a:cxn ang="0">
                <a:pos x="connsiteX1" y="connsiteY1"/>
              </a:cxn>
              <a:cxn ang="0">
                <a:pos x="connsiteX2" y="connsiteY2"/>
              </a:cxn>
              <a:cxn ang="0">
                <a:pos x="connsiteX3" y="connsiteY3"/>
              </a:cxn>
            </a:cxnLst>
            <a:rect l="l" t="t" r="r" b="b"/>
            <a:pathLst>
              <a:path w="4863967" h="2733938">
                <a:moveTo>
                  <a:pt x="0" y="0"/>
                </a:moveTo>
                <a:lnTo>
                  <a:pt x="4863967" y="0"/>
                </a:lnTo>
                <a:lnTo>
                  <a:pt x="4863967" y="2733938"/>
                </a:lnTo>
                <a:lnTo>
                  <a:pt x="0" y="2733938"/>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34404060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67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0DE018B-7124-810A-76B2-D979C41D1AEB}"/>
              </a:ext>
            </a:extLst>
          </p:cNvPr>
          <p:cNvSpPr>
            <a:spLocks noGrp="1"/>
          </p:cNvSpPr>
          <p:nvPr>
            <p:ph type="pic" sz="quarter" idx="15"/>
          </p:nvPr>
        </p:nvSpPr>
        <p:spPr>
          <a:xfrm>
            <a:off x="5993039" y="2623690"/>
            <a:ext cx="4097497" cy="2587337"/>
          </a:xfrm>
          <a:custGeom>
            <a:avLst/>
            <a:gdLst>
              <a:gd name="connsiteX0" fmla="*/ 0 w 4097497"/>
              <a:gd name="connsiteY0" fmla="*/ 0 h 2587337"/>
              <a:gd name="connsiteX1" fmla="*/ 4097497 w 4097497"/>
              <a:gd name="connsiteY1" fmla="*/ 0 h 2587337"/>
              <a:gd name="connsiteX2" fmla="*/ 4097497 w 4097497"/>
              <a:gd name="connsiteY2" fmla="*/ 2587337 h 2587337"/>
              <a:gd name="connsiteX3" fmla="*/ 0 w 4097497"/>
              <a:gd name="connsiteY3" fmla="*/ 2587337 h 2587337"/>
            </a:gdLst>
            <a:ahLst/>
            <a:cxnLst>
              <a:cxn ang="0">
                <a:pos x="connsiteX0" y="connsiteY0"/>
              </a:cxn>
              <a:cxn ang="0">
                <a:pos x="connsiteX1" y="connsiteY1"/>
              </a:cxn>
              <a:cxn ang="0">
                <a:pos x="connsiteX2" y="connsiteY2"/>
              </a:cxn>
              <a:cxn ang="0">
                <a:pos x="connsiteX3" y="connsiteY3"/>
              </a:cxn>
            </a:cxnLst>
            <a:rect l="l" t="t" r="r" b="b"/>
            <a:pathLst>
              <a:path w="4097497" h="2587337">
                <a:moveTo>
                  <a:pt x="0" y="0"/>
                </a:moveTo>
                <a:lnTo>
                  <a:pt x="4097497" y="0"/>
                </a:lnTo>
                <a:lnTo>
                  <a:pt x="4097497" y="2587337"/>
                </a:lnTo>
                <a:lnTo>
                  <a:pt x="0" y="258733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7935554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66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032623D3-096D-7500-B20A-EA3275D48C2F}"/>
              </a:ext>
            </a:extLst>
          </p:cNvPr>
          <p:cNvSpPr>
            <a:spLocks noGrp="1"/>
          </p:cNvSpPr>
          <p:nvPr>
            <p:ph type="pic" sz="quarter" idx="15"/>
          </p:nvPr>
        </p:nvSpPr>
        <p:spPr>
          <a:xfrm>
            <a:off x="5660776" y="3005059"/>
            <a:ext cx="2551595" cy="2616056"/>
          </a:xfrm>
          <a:custGeom>
            <a:avLst/>
            <a:gdLst>
              <a:gd name="connsiteX0" fmla="*/ 0 w 2551595"/>
              <a:gd name="connsiteY0" fmla="*/ 0 h 2616056"/>
              <a:gd name="connsiteX1" fmla="*/ 2551595 w 2551595"/>
              <a:gd name="connsiteY1" fmla="*/ 0 h 2616056"/>
              <a:gd name="connsiteX2" fmla="*/ 2551595 w 2551595"/>
              <a:gd name="connsiteY2" fmla="*/ 2616056 h 2616056"/>
              <a:gd name="connsiteX3" fmla="*/ 0 w 2551595"/>
              <a:gd name="connsiteY3" fmla="*/ 2616056 h 2616056"/>
            </a:gdLst>
            <a:ahLst/>
            <a:cxnLst>
              <a:cxn ang="0">
                <a:pos x="connsiteX0" y="connsiteY0"/>
              </a:cxn>
              <a:cxn ang="0">
                <a:pos x="connsiteX1" y="connsiteY1"/>
              </a:cxn>
              <a:cxn ang="0">
                <a:pos x="connsiteX2" y="connsiteY2"/>
              </a:cxn>
              <a:cxn ang="0">
                <a:pos x="connsiteX3" y="connsiteY3"/>
              </a:cxn>
            </a:cxnLst>
            <a:rect l="l" t="t" r="r" b="b"/>
            <a:pathLst>
              <a:path w="2551595" h="2616056">
                <a:moveTo>
                  <a:pt x="0" y="0"/>
                </a:moveTo>
                <a:lnTo>
                  <a:pt x="2551595" y="0"/>
                </a:lnTo>
                <a:lnTo>
                  <a:pt x="2551595" y="2616056"/>
                </a:lnTo>
                <a:lnTo>
                  <a:pt x="0" y="2616056"/>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7FF055B1-BCCD-635F-AE5F-E54E3E63F6D6}"/>
              </a:ext>
            </a:extLst>
          </p:cNvPr>
          <p:cNvSpPr>
            <a:spLocks noGrp="1"/>
          </p:cNvSpPr>
          <p:nvPr>
            <p:ph type="pic" sz="quarter" idx="16"/>
          </p:nvPr>
        </p:nvSpPr>
        <p:spPr>
          <a:xfrm>
            <a:off x="723436" y="2311161"/>
            <a:ext cx="5658525" cy="3309954"/>
          </a:xfrm>
          <a:custGeom>
            <a:avLst/>
            <a:gdLst>
              <a:gd name="connsiteX0" fmla="*/ 0 w 5658525"/>
              <a:gd name="connsiteY0" fmla="*/ 0 h 3309954"/>
              <a:gd name="connsiteX1" fmla="*/ 5658525 w 5658525"/>
              <a:gd name="connsiteY1" fmla="*/ 0 h 3309954"/>
              <a:gd name="connsiteX2" fmla="*/ 5658525 w 5658525"/>
              <a:gd name="connsiteY2" fmla="*/ 3309954 h 3309954"/>
              <a:gd name="connsiteX3" fmla="*/ 0 w 5658525"/>
              <a:gd name="connsiteY3" fmla="*/ 3309954 h 3309954"/>
            </a:gdLst>
            <a:ahLst/>
            <a:cxnLst>
              <a:cxn ang="0">
                <a:pos x="connsiteX0" y="connsiteY0"/>
              </a:cxn>
              <a:cxn ang="0">
                <a:pos x="connsiteX1" y="connsiteY1"/>
              </a:cxn>
              <a:cxn ang="0">
                <a:pos x="connsiteX2" y="connsiteY2"/>
              </a:cxn>
              <a:cxn ang="0">
                <a:pos x="connsiteX3" y="connsiteY3"/>
              </a:cxn>
            </a:cxnLst>
            <a:rect l="l" t="t" r="r" b="b"/>
            <a:pathLst>
              <a:path w="5658525" h="3309954">
                <a:moveTo>
                  <a:pt x="0" y="0"/>
                </a:moveTo>
                <a:lnTo>
                  <a:pt x="5658525" y="0"/>
                </a:lnTo>
                <a:lnTo>
                  <a:pt x="5658525" y="3309954"/>
                </a:lnTo>
                <a:lnTo>
                  <a:pt x="0" y="330995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014210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6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CBED71CE-BAB4-D371-5330-47BC4B7722F3}"/>
              </a:ext>
            </a:extLst>
          </p:cNvPr>
          <p:cNvSpPr>
            <a:spLocks noGrp="1"/>
          </p:cNvSpPr>
          <p:nvPr>
            <p:ph type="pic" sz="quarter" idx="15"/>
          </p:nvPr>
        </p:nvSpPr>
        <p:spPr>
          <a:xfrm>
            <a:off x="6100764" y="2023800"/>
            <a:ext cx="4863967" cy="2733938"/>
          </a:xfrm>
          <a:custGeom>
            <a:avLst/>
            <a:gdLst>
              <a:gd name="connsiteX0" fmla="*/ 0 w 4863967"/>
              <a:gd name="connsiteY0" fmla="*/ 0 h 2733938"/>
              <a:gd name="connsiteX1" fmla="*/ 4863967 w 4863967"/>
              <a:gd name="connsiteY1" fmla="*/ 0 h 2733938"/>
              <a:gd name="connsiteX2" fmla="*/ 4863967 w 4863967"/>
              <a:gd name="connsiteY2" fmla="*/ 2733938 h 2733938"/>
              <a:gd name="connsiteX3" fmla="*/ 0 w 4863967"/>
              <a:gd name="connsiteY3" fmla="*/ 2733938 h 2733938"/>
            </a:gdLst>
            <a:ahLst/>
            <a:cxnLst>
              <a:cxn ang="0">
                <a:pos x="connsiteX0" y="connsiteY0"/>
              </a:cxn>
              <a:cxn ang="0">
                <a:pos x="connsiteX1" y="connsiteY1"/>
              </a:cxn>
              <a:cxn ang="0">
                <a:pos x="connsiteX2" y="connsiteY2"/>
              </a:cxn>
              <a:cxn ang="0">
                <a:pos x="connsiteX3" y="connsiteY3"/>
              </a:cxn>
            </a:cxnLst>
            <a:rect l="l" t="t" r="r" b="b"/>
            <a:pathLst>
              <a:path w="4863967" h="2733938">
                <a:moveTo>
                  <a:pt x="0" y="0"/>
                </a:moveTo>
                <a:lnTo>
                  <a:pt x="4863967" y="0"/>
                </a:lnTo>
                <a:lnTo>
                  <a:pt x="4863967" y="2733938"/>
                </a:lnTo>
                <a:lnTo>
                  <a:pt x="0" y="2733938"/>
                </a:lnTo>
                <a:close/>
              </a:path>
            </a:pathLst>
          </a:custGeom>
          <a:solidFill>
            <a:schemeClr val="bg1">
              <a:lumMod val="95000"/>
            </a:schemeClr>
          </a:solidFill>
        </p:spPr>
        <p:txBody>
          <a:bodyPr wrap="square">
            <a:noAutofit/>
          </a:bodyPr>
          <a:lstStyle>
            <a:lvl1pPr>
              <a:defRPr sz="1000"/>
            </a:lvl1pPr>
          </a:lstStyle>
          <a:p>
            <a:endParaRPr lang="en-US"/>
          </a:p>
        </p:txBody>
      </p:sp>
      <p:sp>
        <p:nvSpPr>
          <p:cNvPr id="5" name="Title Placeholder 1">
            <a:extLst>
              <a:ext uri="{FF2B5EF4-FFF2-40B4-BE49-F238E27FC236}">
                <a16:creationId xmlns:a16="http://schemas.microsoft.com/office/drawing/2014/main" id="{ED70792F-F776-6E6B-8A19-491F1DCC8F21}"/>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31281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6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996FCF3E-3E6E-B472-B428-5BB3A58B06D2}"/>
              </a:ext>
            </a:extLst>
          </p:cNvPr>
          <p:cNvSpPr>
            <a:spLocks noGrp="1"/>
          </p:cNvSpPr>
          <p:nvPr>
            <p:ph type="pic" sz="quarter" idx="15"/>
          </p:nvPr>
        </p:nvSpPr>
        <p:spPr>
          <a:xfrm>
            <a:off x="1340938" y="2332763"/>
            <a:ext cx="2214000" cy="4821659"/>
          </a:xfrm>
          <a:custGeom>
            <a:avLst/>
            <a:gdLst>
              <a:gd name="connsiteX0" fmla="*/ 266012 w 2214000"/>
              <a:gd name="connsiteY0" fmla="*/ 0 h 4821659"/>
              <a:gd name="connsiteX1" fmla="*/ 1947988 w 2214000"/>
              <a:gd name="connsiteY1" fmla="*/ 0 h 4821659"/>
              <a:gd name="connsiteX2" fmla="*/ 2214000 w 2214000"/>
              <a:gd name="connsiteY2" fmla="*/ 266012 h 4821659"/>
              <a:gd name="connsiteX3" fmla="*/ 2214000 w 2214000"/>
              <a:gd name="connsiteY3" fmla="*/ 4555647 h 4821659"/>
              <a:gd name="connsiteX4" fmla="*/ 1947988 w 2214000"/>
              <a:gd name="connsiteY4" fmla="*/ 4821659 h 4821659"/>
              <a:gd name="connsiteX5" fmla="*/ 266012 w 2214000"/>
              <a:gd name="connsiteY5" fmla="*/ 4821659 h 4821659"/>
              <a:gd name="connsiteX6" fmla="*/ 0 w 2214000"/>
              <a:gd name="connsiteY6" fmla="*/ 4555647 h 4821659"/>
              <a:gd name="connsiteX7" fmla="*/ 0 w 2214000"/>
              <a:gd name="connsiteY7" fmla="*/ 266012 h 4821659"/>
              <a:gd name="connsiteX8" fmla="*/ 266012 w 2214000"/>
              <a:gd name="connsiteY8" fmla="*/ 0 h 482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14000" h="4821659">
                <a:moveTo>
                  <a:pt x="266012" y="0"/>
                </a:moveTo>
                <a:lnTo>
                  <a:pt x="1947988" y="0"/>
                </a:lnTo>
                <a:cubicBezTo>
                  <a:pt x="2094902" y="0"/>
                  <a:pt x="2214000" y="119098"/>
                  <a:pt x="2214000" y="266012"/>
                </a:cubicBezTo>
                <a:lnTo>
                  <a:pt x="2214000" y="4555647"/>
                </a:lnTo>
                <a:cubicBezTo>
                  <a:pt x="2214000" y="4702561"/>
                  <a:pt x="2094902" y="4821659"/>
                  <a:pt x="1947988" y="4821659"/>
                </a:cubicBezTo>
                <a:lnTo>
                  <a:pt x="266012" y="4821659"/>
                </a:lnTo>
                <a:cubicBezTo>
                  <a:pt x="119098" y="4821659"/>
                  <a:pt x="0" y="4702561"/>
                  <a:pt x="0" y="4555647"/>
                </a:cubicBezTo>
                <a:lnTo>
                  <a:pt x="0" y="266012"/>
                </a:lnTo>
                <a:cubicBezTo>
                  <a:pt x="0" y="119098"/>
                  <a:pt x="119098" y="0"/>
                  <a:pt x="266012"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8C5692FC-50DF-F5EF-793E-8EEA59100EDE}"/>
              </a:ext>
            </a:extLst>
          </p:cNvPr>
          <p:cNvSpPr>
            <a:spLocks noGrp="1"/>
          </p:cNvSpPr>
          <p:nvPr>
            <p:ph type="pic" sz="quarter" idx="16"/>
          </p:nvPr>
        </p:nvSpPr>
        <p:spPr>
          <a:xfrm>
            <a:off x="4020638" y="2332763"/>
            <a:ext cx="2214000" cy="4821659"/>
          </a:xfrm>
          <a:custGeom>
            <a:avLst/>
            <a:gdLst>
              <a:gd name="connsiteX0" fmla="*/ 266012 w 2214000"/>
              <a:gd name="connsiteY0" fmla="*/ 0 h 4821659"/>
              <a:gd name="connsiteX1" fmla="*/ 1947988 w 2214000"/>
              <a:gd name="connsiteY1" fmla="*/ 0 h 4821659"/>
              <a:gd name="connsiteX2" fmla="*/ 2214000 w 2214000"/>
              <a:gd name="connsiteY2" fmla="*/ 266012 h 4821659"/>
              <a:gd name="connsiteX3" fmla="*/ 2214000 w 2214000"/>
              <a:gd name="connsiteY3" fmla="*/ 4555647 h 4821659"/>
              <a:gd name="connsiteX4" fmla="*/ 1947988 w 2214000"/>
              <a:gd name="connsiteY4" fmla="*/ 4821659 h 4821659"/>
              <a:gd name="connsiteX5" fmla="*/ 266012 w 2214000"/>
              <a:gd name="connsiteY5" fmla="*/ 4821659 h 4821659"/>
              <a:gd name="connsiteX6" fmla="*/ 0 w 2214000"/>
              <a:gd name="connsiteY6" fmla="*/ 4555647 h 4821659"/>
              <a:gd name="connsiteX7" fmla="*/ 0 w 2214000"/>
              <a:gd name="connsiteY7" fmla="*/ 266012 h 4821659"/>
              <a:gd name="connsiteX8" fmla="*/ 266012 w 2214000"/>
              <a:gd name="connsiteY8" fmla="*/ 0 h 482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14000" h="4821659">
                <a:moveTo>
                  <a:pt x="266012" y="0"/>
                </a:moveTo>
                <a:lnTo>
                  <a:pt x="1947988" y="0"/>
                </a:lnTo>
                <a:cubicBezTo>
                  <a:pt x="2094902" y="0"/>
                  <a:pt x="2214000" y="119098"/>
                  <a:pt x="2214000" y="266012"/>
                </a:cubicBezTo>
                <a:lnTo>
                  <a:pt x="2214000" y="4555647"/>
                </a:lnTo>
                <a:cubicBezTo>
                  <a:pt x="2214000" y="4702561"/>
                  <a:pt x="2094902" y="4821659"/>
                  <a:pt x="1947988" y="4821659"/>
                </a:cubicBezTo>
                <a:lnTo>
                  <a:pt x="266012" y="4821659"/>
                </a:lnTo>
                <a:cubicBezTo>
                  <a:pt x="119098" y="4821659"/>
                  <a:pt x="0" y="4702561"/>
                  <a:pt x="0" y="4555647"/>
                </a:cubicBezTo>
                <a:lnTo>
                  <a:pt x="0" y="266012"/>
                </a:lnTo>
                <a:cubicBezTo>
                  <a:pt x="0" y="119098"/>
                  <a:pt x="119098" y="0"/>
                  <a:pt x="266012"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6796883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62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0FE953E-3FBF-6502-A08A-E13FADAF79A8}"/>
              </a:ext>
            </a:extLst>
          </p:cNvPr>
          <p:cNvSpPr>
            <a:spLocks noGrp="1"/>
          </p:cNvSpPr>
          <p:nvPr>
            <p:ph type="pic" sz="quarter" idx="15"/>
          </p:nvPr>
        </p:nvSpPr>
        <p:spPr>
          <a:xfrm>
            <a:off x="789218" y="1697847"/>
            <a:ext cx="2536364" cy="3411503"/>
          </a:xfrm>
          <a:custGeom>
            <a:avLst/>
            <a:gdLst>
              <a:gd name="connsiteX0" fmla="*/ 0 w 5284473"/>
              <a:gd name="connsiteY0" fmla="*/ 0 h 2038350"/>
              <a:gd name="connsiteX1" fmla="*/ 5284473 w 5284473"/>
              <a:gd name="connsiteY1" fmla="*/ 0 h 2038350"/>
              <a:gd name="connsiteX2" fmla="*/ 5284473 w 5284473"/>
              <a:gd name="connsiteY2" fmla="*/ 2038350 h 2038350"/>
              <a:gd name="connsiteX3" fmla="*/ 0 w 5284473"/>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5284473" h="2038350">
                <a:moveTo>
                  <a:pt x="0" y="0"/>
                </a:moveTo>
                <a:lnTo>
                  <a:pt x="5284473" y="0"/>
                </a:lnTo>
                <a:lnTo>
                  <a:pt x="5284473"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3F2550E4-2B3C-A254-5244-AB9AC4602474}"/>
              </a:ext>
            </a:extLst>
          </p:cNvPr>
          <p:cNvSpPr>
            <a:spLocks noGrp="1"/>
          </p:cNvSpPr>
          <p:nvPr>
            <p:ph type="pic" sz="quarter" idx="16"/>
          </p:nvPr>
        </p:nvSpPr>
        <p:spPr>
          <a:xfrm>
            <a:off x="3481618" y="1697847"/>
            <a:ext cx="2536364" cy="3411503"/>
          </a:xfrm>
          <a:custGeom>
            <a:avLst/>
            <a:gdLst>
              <a:gd name="connsiteX0" fmla="*/ 0 w 5284473"/>
              <a:gd name="connsiteY0" fmla="*/ 0 h 2038350"/>
              <a:gd name="connsiteX1" fmla="*/ 5284473 w 5284473"/>
              <a:gd name="connsiteY1" fmla="*/ 0 h 2038350"/>
              <a:gd name="connsiteX2" fmla="*/ 5284473 w 5284473"/>
              <a:gd name="connsiteY2" fmla="*/ 2038350 h 2038350"/>
              <a:gd name="connsiteX3" fmla="*/ 0 w 5284473"/>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5284473" h="2038350">
                <a:moveTo>
                  <a:pt x="0" y="0"/>
                </a:moveTo>
                <a:lnTo>
                  <a:pt x="5284473" y="0"/>
                </a:lnTo>
                <a:lnTo>
                  <a:pt x="5284473"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F69CF283-D87C-BA79-7B87-D1488AE6C786}"/>
              </a:ext>
            </a:extLst>
          </p:cNvPr>
          <p:cNvSpPr>
            <a:spLocks noGrp="1"/>
          </p:cNvSpPr>
          <p:nvPr>
            <p:ph type="pic" sz="quarter" idx="17"/>
          </p:nvPr>
        </p:nvSpPr>
        <p:spPr>
          <a:xfrm>
            <a:off x="6174018" y="1697847"/>
            <a:ext cx="2536364" cy="3411503"/>
          </a:xfrm>
          <a:custGeom>
            <a:avLst/>
            <a:gdLst>
              <a:gd name="connsiteX0" fmla="*/ 0 w 5284473"/>
              <a:gd name="connsiteY0" fmla="*/ 0 h 2038350"/>
              <a:gd name="connsiteX1" fmla="*/ 5284473 w 5284473"/>
              <a:gd name="connsiteY1" fmla="*/ 0 h 2038350"/>
              <a:gd name="connsiteX2" fmla="*/ 5284473 w 5284473"/>
              <a:gd name="connsiteY2" fmla="*/ 2038350 h 2038350"/>
              <a:gd name="connsiteX3" fmla="*/ 0 w 5284473"/>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5284473" h="2038350">
                <a:moveTo>
                  <a:pt x="0" y="0"/>
                </a:moveTo>
                <a:lnTo>
                  <a:pt x="5284473" y="0"/>
                </a:lnTo>
                <a:lnTo>
                  <a:pt x="5284473"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488D5C98-BA44-07DE-8CCE-BB1A91FC3BB2}"/>
              </a:ext>
            </a:extLst>
          </p:cNvPr>
          <p:cNvSpPr>
            <a:spLocks noGrp="1"/>
          </p:cNvSpPr>
          <p:nvPr>
            <p:ph type="pic" sz="quarter" idx="18"/>
          </p:nvPr>
        </p:nvSpPr>
        <p:spPr>
          <a:xfrm>
            <a:off x="8866418" y="1697847"/>
            <a:ext cx="2536364" cy="3411503"/>
          </a:xfrm>
          <a:custGeom>
            <a:avLst/>
            <a:gdLst>
              <a:gd name="connsiteX0" fmla="*/ 0 w 5284473"/>
              <a:gd name="connsiteY0" fmla="*/ 0 h 2038350"/>
              <a:gd name="connsiteX1" fmla="*/ 5284473 w 5284473"/>
              <a:gd name="connsiteY1" fmla="*/ 0 h 2038350"/>
              <a:gd name="connsiteX2" fmla="*/ 5284473 w 5284473"/>
              <a:gd name="connsiteY2" fmla="*/ 2038350 h 2038350"/>
              <a:gd name="connsiteX3" fmla="*/ 0 w 5284473"/>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5284473" h="2038350">
                <a:moveTo>
                  <a:pt x="0" y="0"/>
                </a:moveTo>
                <a:lnTo>
                  <a:pt x="5284473" y="0"/>
                </a:lnTo>
                <a:lnTo>
                  <a:pt x="5284473"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851622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1_Title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4FE2A2A4-FD27-A94F-513C-6058CC04719A}"/>
              </a:ext>
            </a:extLst>
          </p:cNvPr>
          <p:cNvSpPr>
            <a:spLocks noGrp="1"/>
          </p:cNvSpPr>
          <p:nvPr>
            <p:ph type="pic" sz="quarter" idx="15"/>
          </p:nvPr>
        </p:nvSpPr>
        <p:spPr>
          <a:xfrm>
            <a:off x="1178400" y="2278992"/>
            <a:ext cx="2643124" cy="2643124"/>
          </a:xfrm>
          <a:custGeom>
            <a:avLst/>
            <a:gdLst>
              <a:gd name="connsiteX0" fmla="*/ 1321562 w 2643124"/>
              <a:gd name="connsiteY0" fmla="*/ 0 h 2643124"/>
              <a:gd name="connsiteX1" fmla="*/ 2643124 w 2643124"/>
              <a:gd name="connsiteY1" fmla="*/ 1321562 h 2643124"/>
              <a:gd name="connsiteX2" fmla="*/ 1321562 w 2643124"/>
              <a:gd name="connsiteY2" fmla="*/ 2643124 h 2643124"/>
              <a:gd name="connsiteX3" fmla="*/ 0 w 2643124"/>
              <a:gd name="connsiteY3" fmla="*/ 1321562 h 2643124"/>
              <a:gd name="connsiteX4" fmla="*/ 1321562 w 2643124"/>
              <a:gd name="connsiteY4" fmla="*/ 0 h 2643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3124" h="2643124">
                <a:moveTo>
                  <a:pt x="1321562" y="0"/>
                </a:moveTo>
                <a:cubicBezTo>
                  <a:pt x="2051441" y="0"/>
                  <a:pt x="2643124" y="591683"/>
                  <a:pt x="2643124" y="1321562"/>
                </a:cubicBezTo>
                <a:cubicBezTo>
                  <a:pt x="2643124" y="2051441"/>
                  <a:pt x="2051441" y="2643124"/>
                  <a:pt x="1321562" y="2643124"/>
                </a:cubicBezTo>
                <a:cubicBezTo>
                  <a:pt x="591683" y="2643124"/>
                  <a:pt x="0" y="2051441"/>
                  <a:pt x="0" y="1321562"/>
                </a:cubicBezTo>
                <a:cubicBezTo>
                  <a:pt x="0" y="591683"/>
                  <a:pt x="591683" y="0"/>
                  <a:pt x="1321562"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7F8CDDE0-47AE-9380-AB4B-7CA46A229081}"/>
              </a:ext>
            </a:extLst>
          </p:cNvPr>
          <p:cNvSpPr>
            <a:spLocks noGrp="1"/>
          </p:cNvSpPr>
          <p:nvPr>
            <p:ph type="pic" sz="quarter" idx="16"/>
          </p:nvPr>
        </p:nvSpPr>
        <p:spPr>
          <a:xfrm>
            <a:off x="3487655" y="2278992"/>
            <a:ext cx="2643124" cy="2643124"/>
          </a:xfrm>
          <a:custGeom>
            <a:avLst/>
            <a:gdLst>
              <a:gd name="connsiteX0" fmla="*/ 1321562 w 2643124"/>
              <a:gd name="connsiteY0" fmla="*/ 0 h 2643124"/>
              <a:gd name="connsiteX1" fmla="*/ 2643124 w 2643124"/>
              <a:gd name="connsiteY1" fmla="*/ 1321562 h 2643124"/>
              <a:gd name="connsiteX2" fmla="*/ 1321562 w 2643124"/>
              <a:gd name="connsiteY2" fmla="*/ 2643124 h 2643124"/>
              <a:gd name="connsiteX3" fmla="*/ 0 w 2643124"/>
              <a:gd name="connsiteY3" fmla="*/ 1321562 h 2643124"/>
              <a:gd name="connsiteX4" fmla="*/ 1321562 w 2643124"/>
              <a:gd name="connsiteY4" fmla="*/ 0 h 2643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3124" h="2643124">
                <a:moveTo>
                  <a:pt x="1321562" y="0"/>
                </a:moveTo>
                <a:cubicBezTo>
                  <a:pt x="2051441" y="0"/>
                  <a:pt x="2643124" y="591683"/>
                  <a:pt x="2643124" y="1321562"/>
                </a:cubicBezTo>
                <a:cubicBezTo>
                  <a:pt x="2643124" y="2051441"/>
                  <a:pt x="2051441" y="2643124"/>
                  <a:pt x="1321562" y="2643124"/>
                </a:cubicBezTo>
                <a:cubicBezTo>
                  <a:pt x="591683" y="2643124"/>
                  <a:pt x="0" y="2051441"/>
                  <a:pt x="0" y="1321562"/>
                </a:cubicBezTo>
                <a:cubicBezTo>
                  <a:pt x="0" y="591683"/>
                  <a:pt x="591683" y="0"/>
                  <a:pt x="1321562"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157CBE03-4F97-635B-2315-2AD14BB6A537}"/>
              </a:ext>
            </a:extLst>
          </p:cNvPr>
          <p:cNvSpPr>
            <a:spLocks noGrp="1"/>
          </p:cNvSpPr>
          <p:nvPr>
            <p:ph type="pic" sz="quarter" idx="17"/>
          </p:nvPr>
        </p:nvSpPr>
        <p:spPr>
          <a:xfrm>
            <a:off x="8370477" y="2278992"/>
            <a:ext cx="2643124" cy="2643124"/>
          </a:xfrm>
          <a:custGeom>
            <a:avLst/>
            <a:gdLst>
              <a:gd name="connsiteX0" fmla="*/ 1321562 w 2643124"/>
              <a:gd name="connsiteY0" fmla="*/ 0 h 2643124"/>
              <a:gd name="connsiteX1" fmla="*/ 2643124 w 2643124"/>
              <a:gd name="connsiteY1" fmla="*/ 1321562 h 2643124"/>
              <a:gd name="connsiteX2" fmla="*/ 1321562 w 2643124"/>
              <a:gd name="connsiteY2" fmla="*/ 2643124 h 2643124"/>
              <a:gd name="connsiteX3" fmla="*/ 0 w 2643124"/>
              <a:gd name="connsiteY3" fmla="*/ 1321562 h 2643124"/>
              <a:gd name="connsiteX4" fmla="*/ 1321562 w 2643124"/>
              <a:gd name="connsiteY4" fmla="*/ 0 h 2643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3124" h="2643124">
                <a:moveTo>
                  <a:pt x="1321562" y="0"/>
                </a:moveTo>
                <a:cubicBezTo>
                  <a:pt x="2051441" y="0"/>
                  <a:pt x="2643124" y="591683"/>
                  <a:pt x="2643124" y="1321562"/>
                </a:cubicBezTo>
                <a:cubicBezTo>
                  <a:pt x="2643124" y="2051441"/>
                  <a:pt x="2051441" y="2643124"/>
                  <a:pt x="1321562" y="2643124"/>
                </a:cubicBezTo>
                <a:cubicBezTo>
                  <a:pt x="591683" y="2643124"/>
                  <a:pt x="0" y="2051441"/>
                  <a:pt x="0" y="1321562"/>
                </a:cubicBezTo>
                <a:cubicBezTo>
                  <a:pt x="0" y="591683"/>
                  <a:pt x="591683" y="0"/>
                  <a:pt x="1321562"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5548386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0_Title Slid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E58FFC8C-F3D8-5C01-1751-B8CC42738A04}"/>
              </a:ext>
            </a:extLst>
          </p:cNvPr>
          <p:cNvSpPr>
            <a:spLocks noGrp="1"/>
          </p:cNvSpPr>
          <p:nvPr>
            <p:ph type="pic" sz="quarter" idx="15"/>
          </p:nvPr>
        </p:nvSpPr>
        <p:spPr>
          <a:xfrm>
            <a:off x="622299" y="1524104"/>
            <a:ext cx="5284473" cy="2038350"/>
          </a:xfrm>
          <a:custGeom>
            <a:avLst/>
            <a:gdLst>
              <a:gd name="connsiteX0" fmla="*/ 0 w 5284473"/>
              <a:gd name="connsiteY0" fmla="*/ 0 h 2038350"/>
              <a:gd name="connsiteX1" fmla="*/ 5284473 w 5284473"/>
              <a:gd name="connsiteY1" fmla="*/ 0 h 2038350"/>
              <a:gd name="connsiteX2" fmla="*/ 5284473 w 5284473"/>
              <a:gd name="connsiteY2" fmla="*/ 2038350 h 2038350"/>
              <a:gd name="connsiteX3" fmla="*/ 0 w 5284473"/>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5284473" h="2038350">
                <a:moveTo>
                  <a:pt x="0" y="0"/>
                </a:moveTo>
                <a:lnTo>
                  <a:pt x="5284473" y="0"/>
                </a:lnTo>
                <a:lnTo>
                  <a:pt x="5284473"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19" name="Picture Placeholder 18">
            <a:extLst>
              <a:ext uri="{FF2B5EF4-FFF2-40B4-BE49-F238E27FC236}">
                <a16:creationId xmlns:a16="http://schemas.microsoft.com/office/drawing/2014/main" id="{42BCD78C-8F70-B83D-5E14-DB42F08B0E21}"/>
              </a:ext>
            </a:extLst>
          </p:cNvPr>
          <p:cNvSpPr>
            <a:spLocks noGrp="1"/>
          </p:cNvSpPr>
          <p:nvPr>
            <p:ph type="pic" sz="quarter" idx="16"/>
          </p:nvPr>
        </p:nvSpPr>
        <p:spPr>
          <a:xfrm>
            <a:off x="5991838" y="1524104"/>
            <a:ext cx="2742926" cy="2038350"/>
          </a:xfrm>
          <a:custGeom>
            <a:avLst/>
            <a:gdLst>
              <a:gd name="connsiteX0" fmla="*/ 0 w 2742926"/>
              <a:gd name="connsiteY0" fmla="*/ 0 h 2038350"/>
              <a:gd name="connsiteX1" fmla="*/ 2742926 w 2742926"/>
              <a:gd name="connsiteY1" fmla="*/ 0 h 2038350"/>
              <a:gd name="connsiteX2" fmla="*/ 2742926 w 2742926"/>
              <a:gd name="connsiteY2" fmla="*/ 2038350 h 2038350"/>
              <a:gd name="connsiteX3" fmla="*/ 0 w 2742926"/>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2742926" h="2038350">
                <a:moveTo>
                  <a:pt x="0" y="0"/>
                </a:moveTo>
                <a:lnTo>
                  <a:pt x="2742926" y="0"/>
                </a:lnTo>
                <a:lnTo>
                  <a:pt x="2742926"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D9BD1E36-41FD-4574-825F-F1626D10EC55}"/>
              </a:ext>
            </a:extLst>
          </p:cNvPr>
          <p:cNvSpPr>
            <a:spLocks noGrp="1"/>
          </p:cNvSpPr>
          <p:nvPr>
            <p:ph type="pic" sz="quarter" idx="17"/>
          </p:nvPr>
        </p:nvSpPr>
        <p:spPr>
          <a:xfrm>
            <a:off x="8818094" y="1524104"/>
            <a:ext cx="2751607" cy="2038350"/>
          </a:xfrm>
          <a:custGeom>
            <a:avLst/>
            <a:gdLst>
              <a:gd name="connsiteX0" fmla="*/ 0 w 2751607"/>
              <a:gd name="connsiteY0" fmla="*/ 0 h 2038350"/>
              <a:gd name="connsiteX1" fmla="*/ 2751607 w 2751607"/>
              <a:gd name="connsiteY1" fmla="*/ 0 h 2038350"/>
              <a:gd name="connsiteX2" fmla="*/ 2751607 w 2751607"/>
              <a:gd name="connsiteY2" fmla="*/ 2038350 h 2038350"/>
              <a:gd name="connsiteX3" fmla="*/ 0 w 2751607"/>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2751607" h="2038350">
                <a:moveTo>
                  <a:pt x="0" y="0"/>
                </a:moveTo>
                <a:lnTo>
                  <a:pt x="2751607" y="0"/>
                </a:lnTo>
                <a:lnTo>
                  <a:pt x="2751607"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1" name="Picture Placeholder 20">
            <a:extLst>
              <a:ext uri="{FF2B5EF4-FFF2-40B4-BE49-F238E27FC236}">
                <a16:creationId xmlns:a16="http://schemas.microsoft.com/office/drawing/2014/main" id="{02D850BF-F449-4BA3-B1B2-709B5500C239}"/>
              </a:ext>
            </a:extLst>
          </p:cNvPr>
          <p:cNvSpPr>
            <a:spLocks noGrp="1"/>
          </p:cNvSpPr>
          <p:nvPr>
            <p:ph type="pic" sz="quarter" idx="18"/>
          </p:nvPr>
        </p:nvSpPr>
        <p:spPr>
          <a:xfrm>
            <a:off x="622299" y="3638654"/>
            <a:ext cx="2711678" cy="2038350"/>
          </a:xfrm>
          <a:custGeom>
            <a:avLst/>
            <a:gdLst>
              <a:gd name="connsiteX0" fmla="*/ 0 w 2711678"/>
              <a:gd name="connsiteY0" fmla="*/ 0 h 2038350"/>
              <a:gd name="connsiteX1" fmla="*/ 2711678 w 2711678"/>
              <a:gd name="connsiteY1" fmla="*/ 0 h 2038350"/>
              <a:gd name="connsiteX2" fmla="*/ 2711678 w 2711678"/>
              <a:gd name="connsiteY2" fmla="*/ 2038350 h 2038350"/>
              <a:gd name="connsiteX3" fmla="*/ 0 w 2711678"/>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2711678" h="2038350">
                <a:moveTo>
                  <a:pt x="0" y="0"/>
                </a:moveTo>
                <a:lnTo>
                  <a:pt x="2711678" y="0"/>
                </a:lnTo>
                <a:lnTo>
                  <a:pt x="2711678"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2" name="Picture Placeholder 21">
            <a:extLst>
              <a:ext uri="{FF2B5EF4-FFF2-40B4-BE49-F238E27FC236}">
                <a16:creationId xmlns:a16="http://schemas.microsoft.com/office/drawing/2014/main" id="{8CD9038D-B216-E208-A58D-AD9B37EB9479}"/>
              </a:ext>
            </a:extLst>
          </p:cNvPr>
          <p:cNvSpPr>
            <a:spLocks noGrp="1"/>
          </p:cNvSpPr>
          <p:nvPr>
            <p:ph type="pic" sz="quarter" idx="19"/>
          </p:nvPr>
        </p:nvSpPr>
        <p:spPr>
          <a:xfrm>
            <a:off x="3419043" y="3638654"/>
            <a:ext cx="4551869" cy="2038350"/>
          </a:xfrm>
          <a:custGeom>
            <a:avLst/>
            <a:gdLst>
              <a:gd name="connsiteX0" fmla="*/ 0 w 4551869"/>
              <a:gd name="connsiteY0" fmla="*/ 0 h 2038350"/>
              <a:gd name="connsiteX1" fmla="*/ 4551869 w 4551869"/>
              <a:gd name="connsiteY1" fmla="*/ 0 h 2038350"/>
              <a:gd name="connsiteX2" fmla="*/ 4551869 w 4551869"/>
              <a:gd name="connsiteY2" fmla="*/ 2038350 h 2038350"/>
              <a:gd name="connsiteX3" fmla="*/ 0 w 4551869"/>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4551869" h="2038350">
                <a:moveTo>
                  <a:pt x="0" y="0"/>
                </a:moveTo>
                <a:lnTo>
                  <a:pt x="4551869" y="0"/>
                </a:lnTo>
                <a:lnTo>
                  <a:pt x="4551869"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3" name="Picture Placeholder 22">
            <a:extLst>
              <a:ext uri="{FF2B5EF4-FFF2-40B4-BE49-F238E27FC236}">
                <a16:creationId xmlns:a16="http://schemas.microsoft.com/office/drawing/2014/main" id="{613ECAEC-A4DE-1C6A-5900-9C7ACA2FD227}"/>
              </a:ext>
            </a:extLst>
          </p:cNvPr>
          <p:cNvSpPr>
            <a:spLocks noGrp="1"/>
          </p:cNvSpPr>
          <p:nvPr>
            <p:ph type="pic" sz="quarter" idx="20"/>
          </p:nvPr>
        </p:nvSpPr>
        <p:spPr>
          <a:xfrm>
            <a:off x="8054241" y="3638654"/>
            <a:ext cx="3515460" cy="2038350"/>
          </a:xfrm>
          <a:custGeom>
            <a:avLst/>
            <a:gdLst>
              <a:gd name="connsiteX0" fmla="*/ 0 w 3515460"/>
              <a:gd name="connsiteY0" fmla="*/ 0 h 2038350"/>
              <a:gd name="connsiteX1" fmla="*/ 3515460 w 3515460"/>
              <a:gd name="connsiteY1" fmla="*/ 0 h 2038350"/>
              <a:gd name="connsiteX2" fmla="*/ 3515460 w 3515460"/>
              <a:gd name="connsiteY2" fmla="*/ 2038350 h 2038350"/>
              <a:gd name="connsiteX3" fmla="*/ 0 w 3515460"/>
              <a:gd name="connsiteY3" fmla="*/ 2038350 h 2038350"/>
            </a:gdLst>
            <a:ahLst/>
            <a:cxnLst>
              <a:cxn ang="0">
                <a:pos x="connsiteX0" y="connsiteY0"/>
              </a:cxn>
              <a:cxn ang="0">
                <a:pos x="connsiteX1" y="connsiteY1"/>
              </a:cxn>
              <a:cxn ang="0">
                <a:pos x="connsiteX2" y="connsiteY2"/>
              </a:cxn>
              <a:cxn ang="0">
                <a:pos x="connsiteX3" y="connsiteY3"/>
              </a:cxn>
            </a:cxnLst>
            <a:rect l="l" t="t" r="r" b="b"/>
            <a:pathLst>
              <a:path w="3515460" h="2038350">
                <a:moveTo>
                  <a:pt x="0" y="0"/>
                </a:moveTo>
                <a:lnTo>
                  <a:pt x="3515460" y="0"/>
                </a:lnTo>
                <a:lnTo>
                  <a:pt x="3515460" y="2038350"/>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086475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59_Title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D83A0366-672B-8B23-E627-F21EF614D8AA}"/>
              </a:ext>
            </a:extLst>
          </p:cNvPr>
          <p:cNvSpPr>
            <a:spLocks noGrp="1"/>
          </p:cNvSpPr>
          <p:nvPr>
            <p:ph type="pic" sz="quarter" idx="15"/>
          </p:nvPr>
        </p:nvSpPr>
        <p:spPr>
          <a:xfrm>
            <a:off x="730704" y="1575906"/>
            <a:ext cx="2859314" cy="4181929"/>
          </a:xfrm>
          <a:custGeom>
            <a:avLst/>
            <a:gdLst>
              <a:gd name="connsiteX0" fmla="*/ 0 w 2859314"/>
              <a:gd name="connsiteY0" fmla="*/ 0 h 4181929"/>
              <a:gd name="connsiteX1" fmla="*/ 2859314 w 2859314"/>
              <a:gd name="connsiteY1" fmla="*/ 0 h 4181929"/>
              <a:gd name="connsiteX2" fmla="*/ 2859314 w 2859314"/>
              <a:gd name="connsiteY2" fmla="*/ 4181929 h 4181929"/>
              <a:gd name="connsiteX3" fmla="*/ 0 w 2859314"/>
              <a:gd name="connsiteY3" fmla="*/ 4181929 h 4181929"/>
            </a:gdLst>
            <a:ahLst/>
            <a:cxnLst>
              <a:cxn ang="0">
                <a:pos x="connsiteX0" y="connsiteY0"/>
              </a:cxn>
              <a:cxn ang="0">
                <a:pos x="connsiteX1" y="connsiteY1"/>
              </a:cxn>
              <a:cxn ang="0">
                <a:pos x="connsiteX2" y="connsiteY2"/>
              </a:cxn>
              <a:cxn ang="0">
                <a:pos x="connsiteX3" y="connsiteY3"/>
              </a:cxn>
            </a:cxnLst>
            <a:rect l="l" t="t" r="r" b="b"/>
            <a:pathLst>
              <a:path w="2859314" h="4181929">
                <a:moveTo>
                  <a:pt x="0" y="0"/>
                </a:moveTo>
                <a:lnTo>
                  <a:pt x="2859314" y="0"/>
                </a:lnTo>
                <a:lnTo>
                  <a:pt x="2859314" y="4181929"/>
                </a:lnTo>
                <a:lnTo>
                  <a:pt x="0" y="4181929"/>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1E5D68D2-3100-EB71-16AB-35B7269F0E1E}"/>
              </a:ext>
            </a:extLst>
          </p:cNvPr>
          <p:cNvSpPr>
            <a:spLocks noGrp="1"/>
          </p:cNvSpPr>
          <p:nvPr>
            <p:ph type="pic" sz="quarter" idx="16"/>
          </p:nvPr>
        </p:nvSpPr>
        <p:spPr>
          <a:xfrm>
            <a:off x="3748315" y="1575906"/>
            <a:ext cx="2859314" cy="2454883"/>
          </a:xfrm>
          <a:custGeom>
            <a:avLst/>
            <a:gdLst>
              <a:gd name="connsiteX0" fmla="*/ 0 w 2859314"/>
              <a:gd name="connsiteY0" fmla="*/ 0 h 2454883"/>
              <a:gd name="connsiteX1" fmla="*/ 2859314 w 2859314"/>
              <a:gd name="connsiteY1" fmla="*/ 0 h 2454883"/>
              <a:gd name="connsiteX2" fmla="*/ 2859314 w 2859314"/>
              <a:gd name="connsiteY2" fmla="*/ 2454883 h 2454883"/>
              <a:gd name="connsiteX3" fmla="*/ 0 w 2859314"/>
              <a:gd name="connsiteY3" fmla="*/ 2454883 h 2454883"/>
            </a:gdLst>
            <a:ahLst/>
            <a:cxnLst>
              <a:cxn ang="0">
                <a:pos x="connsiteX0" y="connsiteY0"/>
              </a:cxn>
              <a:cxn ang="0">
                <a:pos x="connsiteX1" y="connsiteY1"/>
              </a:cxn>
              <a:cxn ang="0">
                <a:pos x="connsiteX2" y="connsiteY2"/>
              </a:cxn>
              <a:cxn ang="0">
                <a:pos x="connsiteX3" y="connsiteY3"/>
              </a:cxn>
            </a:cxnLst>
            <a:rect l="l" t="t" r="r" b="b"/>
            <a:pathLst>
              <a:path w="2859314" h="2454883">
                <a:moveTo>
                  <a:pt x="0" y="0"/>
                </a:moveTo>
                <a:lnTo>
                  <a:pt x="2859314" y="0"/>
                </a:lnTo>
                <a:lnTo>
                  <a:pt x="2859314" y="2454883"/>
                </a:lnTo>
                <a:lnTo>
                  <a:pt x="0" y="2454883"/>
                </a:ln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1186ECB2-E809-FD3F-9CA1-54459CC6574F}"/>
              </a:ext>
            </a:extLst>
          </p:cNvPr>
          <p:cNvSpPr>
            <a:spLocks noGrp="1"/>
          </p:cNvSpPr>
          <p:nvPr>
            <p:ph type="pic" sz="quarter" idx="17"/>
          </p:nvPr>
        </p:nvSpPr>
        <p:spPr>
          <a:xfrm>
            <a:off x="3748315" y="4189087"/>
            <a:ext cx="2859314" cy="1568747"/>
          </a:xfrm>
          <a:custGeom>
            <a:avLst/>
            <a:gdLst>
              <a:gd name="connsiteX0" fmla="*/ 0 w 2859314"/>
              <a:gd name="connsiteY0" fmla="*/ 0 h 1568747"/>
              <a:gd name="connsiteX1" fmla="*/ 2859314 w 2859314"/>
              <a:gd name="connsiteY1" fmla="*/ 0 h 1568747"/>
              <a:gd name="connsiteX2" fmla="*/ 2859314 w 2859314"/>
              <a:gd name="connsiteY2" fmla="*/ 1568747 h 1568747"/>
              <a:gd name="connsiteX3" fmla="*/ 0 w 2859314"/>
              <a:gd name="connsiteY3" fmla="*/ 1568747 h 1568747"/>
            </a:gdLst>
            <a:ahLst/>
            <a:cxnLst>
              <a:cxn ang="0">
                <a:pos x="connsiteX0" y="connsiteY0"/>
              </a:cxn>
              <a:cxn ang="0">
                <a:pos x="connsiteX1" y="connsiteY1"/>
              </a:cxn>
              <a:cxn ang="0">
                <a:pos x="connsiteX2" y="connsiteY2"/>
              </a:cxn>
              <a:cxn ang="0">
                <a:pos x="connsiteX3" y="connsiteY3"/>
              </a:cxn>
            </a:cxnLst>
            <a:rect l="l" t="t" r="r" b="b"/>
            <a:pathLst>
              <a:path w="2859314" h="1568747">
                <a:moveTo>
                  <a:pt x="0" y="0"/>
                </a:moveTo>
                <a:lnTo>
                  <a:pt x="2859314" y="0"/>
                </a:lnTo>
                <a:lnTo>
                  <a:pt x="2859314" y="1568747"/>
                </a:lnTo>
                <a:lnTo>
                  <a:pt x="0" y="156874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Tree>
    <p:extLst>
      <p:ext uri="{BB962C8B-B14F-4D97-AF65-F5344CB8AC3E}">
        <p14:creationId xmlns:p14="http://schemas.microsoft.com/office/powerpoint/2010/main" val="6090953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8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09A7E1F0-CA02-E73D-DBD0-F0DA6395FCBC}"/>
              </a:ext>
            </a:extLst>
          </p:cNvPr>
          <p:cNvSpPr>
            <a:spLocks noGrp="1"/>
          </p:cNvSpPr>
          <p:nvPr>
            <p:ph type="pic" sz="quarter" idx="15"/>
          </p:nvPr>
        </p:nvSpPr>
        <p:spPr>
          <a:xfrm>
            <a:off x="0" y="2190750"/>
            <a:ext cx="2590800" cy="46672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6" name="Picture Placeholder 5">
            <a:extLst>
              <a:ext uri="{FF2B5EF4-FFF2-40B4-BE49-F238E27FC236}">
                <a16:creationId xmlns:a16="http://schemas.microsoft.com/office/drawing/2014/main" id="{A2E44F99-1840-F421-E03F-F58AC6535260}"/>
              </a:ext>
            </a:extLst>
          </p:cNvPr>
          <p:cNvSpPr>
            <a:spLocks noGrp="1"/>
          </p:cNvSpPr>
          <p:nvPr>
            <p:ph type="pic" sz="quarter" idx="16"/>
          </p:nvPr>
        </p:nvSpPr>
        <p:spPr>
          <a:xfrm>
            <a:off x="7218648" y="4356178"/>
            <a:ext cx="3106450" cy="1631875"/>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3032298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7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0144BB87-54DE-6D76-E339-9186818B08C0}"/>
              </a:ext>
            </a:extLst>
          </p:cNvPr>
          <p:cNvSpPr>
            <a:spLocks noGrp="1"/>
          </p:cNvSpPr>
          <p:nvPr>
            <p:ph type="pic" sz="quarter" idx="15"/>
          </p:nvPr>
        </p:nvSpPr>
        <p:spPr>
          <a:xfrm>
            <a:off x="1447800" y="2078068"/>
            <a:ext cx="3600000" cy="205200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6" name="Picture Placeholder 5">
            <a:extLst>
              <a:ext uri="{FF2B5EF4-FFF2-40B4-BE49-F238E27FC236}">
                <a16:creationId xmlns:a16="http://schemas.microsoft.com/office/drawing/2014/main" id="{0E785CFB-E676-290C-2063-F49E8EA6F585}"/>
              </a:ext>
            </a:extLst>
          </p:cNvPr>
          <p:cNvSpPr>
            <a:spLocks noGrp="1"/>
          </p:cNvSpPr>
          <p:nvPr>
            <p:ph type="pic" sz="quarter" idx="16"/>
          </p:nvPr>
        </p:nvSpPr>
        <p:spPr>
          <a:xfrm>
            <a:off x="6286500" y="2078068"/>
            <a:ext cx="3600000" cy="205200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30909305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56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EB10142-FE88-CC50-42AE-1927BE104A5F}"/>
              </a:ext>
            </a:extLst>
          </p:cNvPr>
          <p:cNvSpPr>
            <a:spLocks noGrp="1"/>
          </p:cNvSpPr>
          <p:nvPr>
            <p:ph type="pic" sz="quarter" idx="15"/>
          </p:nvPr>
        </p:nvSpPr>
        <p:spPr>
          <a:xfrm>
            <a:off x="1781176" y="1784399"/>
            <a:ext cx="1924051" cy="2421467"/>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BDB435CA-4D60-539A-135B-01B7355A5052}"/>
              </a:ext>
            </a:extLst>
          </p:cNvPr>
          <p:cNvSpPr>
            <a:spLocks noGrp="1"/>
          </p:cNvSpPr>
          <p:nvPr>
            <p:ph type="pic" sz="quarter" idx="16"/>
          </p:nvPr>
        </p:nvSpPr>
        <p:spPr>
          <a:xfrm>
            <a:off x="5133976" y="1784399"/>
            <a:ext cx="1924051" cy="2421467"/>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7704B6BA-9B1E-CBA9-D697-88F15A371158}"/>
              </a:ext>
            </a:extLst>
          </p:cNvPr>
          <p:cNvSpPr>
            <a:spLocks noGrp="1"/>
          </p:cNvSpPr>
          <p:nvPr>
            <p:ph type="pic" sz="quarter" idx="17"/>
          </p:nvPr>
        </p:nvSpPr>
        <p:spPr>
          <a:xfrm>
            <a:off x="8486776" y="1784399"/>
            <a:ext cx="1924051" cy="2421467"/>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803404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55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2929C127-B563-FEBB-D2B8-B050186C3236}"/>
              </a:ext>
            </a:extLst>
          </p:cNvPr>
          <p:cNvSpPr>
            <a:spLocks noGrp="1"/>
          </p:cNvSpPr>
          <p:nvPr>
            <p:ph type="pic" sz="quarter" idx="15"/>
          </p:nvPr>
        </p:nvSpPr>
        <p:spPr>
          <a:xfrm>
            <a:off x="3371850" y="892398"/>
            <a:ext cx="2607296" cy="2607296"/>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6AB252A6-539C-C9F5-225C-4FD0FD0C8A36}"/>
              </a:ext>
            </a:extLst>
          </p:cNvPr>
          <p:cNvSpPr>
            <a:spLocks noGrp="1"/>
          </p:cNvSpPr>
          <p:nvPr>
            <p:ph type="pic" sz="quarter" idx="16"/>
          </p:nvPr>
        </p:nvSpPr>
        <p:spPr>
          <a:xfrm>
            <a:off x="6212854" y="892398"/>
            <a:ext cx="2607296" cy="2607296"/>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214844AF-1113-F23D-BDE5-96CD938B96DD}"/>
              </a:ext>
            </a:extLst>
          </p:cNvPr>
          <p:cNvSpPr>
            <a:spLocks noGrp="1"/>
          </p:cNvSpPr>
          <p:nvPr>
            <p:ph type="pic" sz="quarter" idx="17"/>
          </p:nvPr>
        </p:nvSpPr>
        <p:spPr>
          <a:xfrm>
            <a:off x="9051304" y="892398"/>
            <a:ext cx="2607296" cy="2607296"/>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EBBA8526-55B5-0C45-86DD-C8397D9F6667}"/>
              </a:ext>
            </a:extLst>
          </p:cNvPr>
          <p:cNvSpPr>
            <a:spLocks noGrp="1"/>
          </p:cNvSpPr>
          <p:nvPr>
            <p:ph type="pic" sz="quarter" idx="18"/>
          </p:nvPr>
        </p:nvSpPr>
        <p:spPr>
          <a:xfrm>
            <a:off x="6212854" y="3730848"/>
            <a:ext cx="2607296" cy="2607296"/>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C75D9FF1-1001-7C80-3892-95AE720147EE}"/>
              </a:ext>
            </a:extLst>
          </p:cNvPr>
          <p:cNvSpPr>
            <a:spLocks noGrp="1"/>
          </p:cNvSpPr>
          <p:nvPr>
            <p:ph type="pic" sz="quarter" idx="19"/>
          </p:nvPr>
        </p:nvSpPr>
        <p:spPr>
          <a:xfrm>
            <a:off x="9051304" y="3730848"/>
            <a:ext cx="2607296" cy="2607296"/>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15208326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54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0FE7D93E-AB7E-79CB-4436-514709946E01}"/>
              </a:ext>
            </a:extLst>
          </p:cNvPr>
          <p:cNvSpPr>
            <a:spLocks noGrp="1"/>
          </p:cNvSpPr>
          <p:nvPr>
            <p:ph type="pic" sz="quarter" idx="10"/>
          </p:nvPr>
        </p:nvSpPr>
        <p:spPr>
          <a:xfrm>
            <a:off x="3305175" y="514350"/>
            <a:ext cx="5303838" cy="382270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393345B1-32BA-A4DE-F398-0A9608E8B8AA}"/>
              </a:ext>
            </a:extLst>
          </p:cNvPr>
          <p:cNvSpPr>
            <a:spLocks noGrp="1"/>
          </p:cNvSpPr>
          <p:nvPr>
            <p:ph type="pic" sz="quarter" idx="11"/>
          </p:nvPr>
        </p:nvSpPr>
        <p:spPr>
          <a:xfrm>
            <a:off x="6054725" y="4533900"/>
            <a:ext cx="2554288" cy="18097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D9DC9E63-42CC-4B4A-AF67-789FE81AC82F}"/>
              </a:ext>
            </a:extLst>
          </p:cNvPr>
          <p:cNvSpPr>
            <a:spLocks noGrp="1"/>
          </p:cNvSpPr>
          <p:nvPr>
            <p:ph type="pic" sz="quarter" idx="12"/>
          </p:nvPr>
        </p:nvSpPr>
        <p:spPr>
          <a:xfrm>
            <a:off x="3305175" y="4533900"/>
            <a:ext cx="2554288" cy="18097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9C141B86-6436-C308-EEEE-34B1A96BB668}"/>
              </a:ext>
            </a:extLst>
          </p:cNvPr>
          <p:cNvSpPr>
            <a:spLocks noGrp="1"/>
          </p:cNvSpPr>
          <p:nvPr>
            <p:ph type="pic" sz="quarter" idx="13"/>
          </p:nvPr>
        </p:nvSpPr>
        <p:spPr>
          <a:xfrm>
            <a:off x="554038" y="4533900"/>
            <a:ext cx="2554288" cy="18097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1187B842-E9D9-5BB3-2ABA-79143B436732}"/>
              </a:ext>
            </a:extLst>
          </p:cNvPr>
          <p:cNvSpPr>
            <a:spLocks noGrp="1"/>
          </p:cNvSpPr>
          <p:nvPr>
            <p:ph type="pic" sz="quarter" idx="14"/>
          </p:nvPr>
        </p:nvSpPr>
        <p:spPr>
          <a:xfrm>
            <a:off x="554038" y="2524125"/>
            <a:ext cx="2554288" cy="18097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13" name="Picture Placeholder 12">
            <a:extLst>
              <a:ext uri="{FF2B5EF4-FFF2-40B4-BE49-F238E27FC236}">
                <a16:creationId xmlns:a16="http://schemas.microsoft.com/office/drawing/2014/main" id="{483AB23F-308C-83CA-01BD-209D901E206B}"/>
              </a:ext>
            </a:extLst>
          </p:cNvPr>
          <p:cNvSpPr>
            <a:spLocks noGrp="1"/>
          </p:cNvSpPr>
          <p:nvPr>
            <p:ph type="pic" sz="quarter" idx="15"/>
          </p:nvPr>
        </p:nvSpPr>
        <p:spPr>
          <a:xfrm>
            <a:off x="554038" y="514350"/>
            <a:ext cx="2554288" cy="1809750"/>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146030488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53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1D48DD46-4CE6-01AB-4D48-C674BA9822EB}"/>
              </a:ext>
            </a:extLst>
          </p:cNvPr>
          <p:cNvSpPr>
            <a:spLocks noGrp="1"/>
          </p:cNvSpPr>
          <p:nvPr>
            <p:ph type="pic" sz="quarter" idx="10"/>
          </p:nvPr>
        </p:nvSpPr>
        <p:spPr>
          <a:xfrm>
            <a:off x="7822858" y="0"/>
            <a:ext cx="4369142" cy="6858000"/>
          </a:xfrm>
          <a:custGeom>
            <a:avLst/>
            <a:gdLst>
              <a:gd name="connsiteX0" fmla="*/ 0 w 4369142"/>
              <a:gd name="connsiteY0" fmla="*/ 0 h 6858000"/>
              <a:gd name="connsiteX1" fmla="*/ 4369142 w 4369142"/>
              <a:gd name="connsiteY1" fmla="*/ 0 h 6858000"/>
              <a:gd name="connsiteX2" fmla="*/ 4369142 w 4369142"/>
              <a:gd name="connsiteY2" fmla="*/ 6858000 h 6858000"/>
              <a:gd name="connsiteX3" fmla="*/ 0 w 43691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69142" h="6858000">
                <a:moveTo>
                  <a:pt x="0" y="0"/>
                </a:moveTo>
                <a:lnTo>
                  <a:pt x="4369142" y="0"/>
                </a:lnTo>
                <a:lnTo>
                  <a:pt x="4369142"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35174925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52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A940F3F0-F591-0D76-BD23-FFC4DCA9791B}"/>
              </a:ext>
            </a:extLst>
          </p:cNvPr>
          <p:cNvSpPr>
            <a:spLocks noGrp="1"/>
          </p:cNvSpPr>
          <p:nvPr>
            <p:ph type="pic" sz="quarter" idx="10"/>
          </p:nvPr>
        </p:nvSpPr>
        <p:spPr>
          <a:xfrm>
            <a:off x="533400" y="1647427"/>
            <a:ext cx="5562600" cy="2615029"/>
          </a:xfrm>
          <a:custGeom>
            <a:avLst/>
            <a:gdLst>
              <a:gd name="connsiteX0" fmla="*/ 0 w 5562600"/>
              <a:gd name="connsiteY0" fmla="*/ 0 h 2615029"/>
              <a:gd name="connsiteX1" fmla="*/ 5562600 w 5562600"/>
              <a:gd name="connsiteY1" fmla="*/ 0 h 2615029"/>
              <a:gd name="connsiteX2" fmla="*/ 5562600 w 5562600"/>
              <a:gd name="connsiteY2" fmla="*/ 2615029 h 2615029"/>
              <a:gd name="connsiteX3" fmla="*/ 0 w 5562600"/>
              <a:gd name="connsiteY3" fmla="*/ 2615029 h 2615029"/>
            </a:gdLst>
            <a:ahLst/>
            <a:cxnLst>
              <a:cxn ang="0">
                <a:pos x="connsiteX0" y="connsiteY0"/>
              </a:cxn>
              <a:cxn ang="0">
                <a:pos x="connsiteX1" y="connsiteY1"/>
              </a:cxn>
              <a:cxn ang="0">
                <a:pos x="connsiteX2" y="connsiteY2"/>
              </a:cxn>
              <a:cxn ang="0">
                <a:pos x="connsiteX3" y="connsiteY3"/>
              </a:cxn>
            </a:cxnLst>
            <a:rect l="l" t="t" r="r" b="b"/>
            <a:pathLst>
              <a:path w="5562600" h="2615029">
                <a:moveTo>
                  <a:pt x="0" y="0"/>
                </a:moveTo>
                <a:lnTo>
                  <a:pt x="5562600" y="0"/>
                </a:lnTo>
                <a:lnTo>
                  <a:pt x="5562600" y="2615029"/>
                </a:lnTo>
                <a:lnTo>
                  <a:pt x="0" y="261502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85435500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51_Title Slide">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F19320D0-A82F-2384-E31B-F9456B741622}"/>
              </a:ext>
            </a:extLst>
          </p:cNvPr>
          <p:cNvSpPr>
            <a:spLocks noGrp="1"/>
          </p:cNvSpPr>
          <p:nvPr>
            <p:ph type="pic" sz="quarter" idx="10"/>
          </p:nvPr>
        </p:nvSpPr>
        <p:spPr>
          <a:xfrm>
            <a:off x="579383" y="1939499"/>
            <a:ext cx="1363290" cy="1363290"/>
          </a:xfrm>
          <a:custGeom>
            <a:avLst/>
            <a:gdLst>
              <a:gd name="connsiteX0" fmla="*/ 681645 w 1363290"/>
              <a:gd name="connsiteY0" fmla="*/ 0 h 1363290"/>
              <a:gd name="connsiteX1" fmla="*/ 1363290 w 1363290"/>
              <a:gd name="connsiteY1" fmla="*/ 681645 h 1363290"/>
              <a:gd name="connsiteX2" fmla="*/ 681645 w 1363290"/>
              <a:gd name="connsiteY2" fmla="*/ 1363290 h 1363290"/>
              <a:gd name="connsiteX3" fmla="*/ 0 w 1363290"/>
              <a:gd name="connsiteY3" fmla="*/ 681645 h 1363290"/>
              <a:gd name="connsiteX4" fmla="*/ 681645 w 1363290"/>
              <a:gd name="connsiteY4" fmla="*/ 0 h 136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290" h="1363290">
                <a:moveTo>
                  <a:pt x="681645" y="0"/>
                </a:moveTo>
                <a:cubicBezTo>
                  <a:pt x="1058107" y="0"/>
                  <a:pt x="1363290" y="305183"/>
                  <a:pt x="1363290" y="681645"/>
                </a:cubicBezTo>
                <a:cubicBezTo>
                  <a:pt x="1363290" y="1058107"/>
                  <a:pt x="1058107" y="1363290"/>
                  <a:pt x="681645" y="1363290"/>
                </a:cubicBezTo>
                <a:cubicBezTo>
                  <a:pt x="305183" y="1363290"/>
                  <a:pt x="0" y="1058107"/>
                  <a:pt x="0" y="681645"/>
                </a:cubicBezTo>
                <a:cubicBezTo>
                  <a:pt x="0" y="305183"/>
                  <a:pt x="305183" y="0"/>
                  <a:pt x="68164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6" name="Picture Placeholder 15">
            <a:extLst>
              <a:ext uri="{FF2B5EF4-FFF2-40B4-BE49-F238E27FC236}">
                <a16:creationId xmlns:a16="http://schemas.microsoft.com/office/drawing/2014/main" id="{7597F444-A9EE-FCC9-FBBA-CC0EAE2B1938}"/>
              </a:ext>
            </a:extLst>
          </p:cNvPr>
          <p:cNvSpPr>
            <a:spLocks noGrp="1"/>
          </p:cNvSpPr>
          <p:nvPr>
            <p:ph type="pic" sz="quarter" idx="11"/>
          </p:nvPr>
        </p:nvSpPr>
        <p:spPr>
          <a:xfrm>
            <a:off x="579383" y="4195365"/>
            <a:ext cx="1363290" cy="1363290"/>
          </a:xfrm>
          <a:custGeom>
            <a:avLst/>
            <a:gdLst>
              <a:gd name="connsiteX0" fmla="*/ 681645 w 1363290"/>
              <a:gd name="connsiteY0" fmla="*/ 0 h 1363290"/>
              <a:gd name="connsiteX1" fmla="*/ 1363290 w 1363290"/>
              <a:gd name="connsiteY1" fmla="*/ 681645 h 1363290"/>
              <a:gd name="connsiteX2" fmla="*/ 681645 w 1363290"/>
              <a:gd name="connsiteY2" fmla="*/ 1363290 h 1363290"/>
              <a:gd name="connsiteX3" fmla="*/ 0 w 1363290"/>
              <a:gd name="connsiteY3" fmla="*/ 681645 h 1363290"/>
              <a:gd name="connsiteX4" fmla="*/ 681645 w 1363290"/>
              <a:gd name="connsiteY4" fmla="*/ 0 h 136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290" h="1363290">
                <a:moveTo>
                  <a:pt x="681645" y="0"/>
                </a:moveTo>
                <a:cubicBezTo>
                  <a:pt x="1058107" y="0"/>
                  <a:pt x="1363290" y="305183"/>
                  <a:pt x="1363290" y="681645"/>
                </a:cubicBezTo>
                <a:cubicBezTo>
                  <a:pt x="1363290" y="1058107"/>
                  <a:pt x="1058107" y="1363290"/>
                  <a:pt x="681645" y="1363290"/>
                </a:cubicBezTo>
                <a:cubicBezTo>
                  <a:pt x="305183" y="1363290"/>
                  <a:pt x="0" y="1058107"/>
                  <a:pt x="0" y="681645"/>
                </a:cubicBezTo>
                <a:cubicBezTo>
                  <a:pt x="0" y="305183"/>
                  <a:pt x="305183" y="0"/>
                  <a:pt x="68164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5" name="Picture Placeholder 14">
            <a:extLst>
              <a:ext uri="{FF2B5EF4-FFF2-40B4-BE49-F238E27FC236}">
                <a16:creationId xmlns:a16="http://schemas.microsoft.com/office/drawing/2014/main" id="{84E32072-4506-4BDD-2569-434947759812}"/>
              </a:ext>
            </a:extLst>
          </p:cNvPr>
          <p:cNvSpPr>
            <a:spLocks noGrp="1"/>
          </p:cNvSpPr>
          <p:nvPr>
            <p:ph type="pic" sz="quarter" idx="12"/>
          </p:nvPr>
        </p:nvSpPr>
        <p:spPr>
          <a:xfrm>
            <a:off x="6519636" y="1939499"/>
            <a:ext cx="1363290" cy="1363290"/>
          </a:xfrm>
          <a:custGeom>
            <a:avLst/>
            <a:gdLst>
              <a:gd name="connsiteX0" fmla="*/ 681645 w 1363290"/>
              <a:gd name="connsiteY0" fmla="*/ 0 h 1363290"/>
              <a:gd name="connsiteX1" fmla="*/ 1363290 w 1363290"/>
              <a:gd name="connsiteY1" fmla="*/ 681645 h 1363290"/>
              <a:gd name="connsiteX2" fmla="*/ 681645 w 1363290"/>
              <a:gd name="connsiteY2" fmla="*/ 1363290 h 1363290"/>
              <a:gd name="connsiteX3" fmla="*/ 0 w 1363290"/>
              <a:gd name="connsiteY3" fmla="*/ 681645 h 1363290"/>
              <a:gd name="connsiteX4" fmla="*/ 681645 w 1363290"/>
              <a:gd name="connsiteY4" fmla="*/ 0 h 136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290" h="1363290">
                <a:moveTo>
                  <a:pt x="681645" y="0"/>
                </a:moveTo>
                <a:cubicBezTo>
                  <a:pt x="1058107" y="0"/>
                  <a:pt x="1363290" y="305183"/>
                  <a:pt x="1363290" y="681645"/>
                </a:cubicBezTo>
                <a:cubicBezTo>
                  <a:pt x="1363290" y="1058107"/>
                  <a:pt x="1058107" y="1363290"/>
                  <a:pt x="681645" y="1363290"/>
                </a:cubicBezTo>
                <a:cubicBezTo>
                  <a:pt x="305183" y="1363290"/>
                  <a:pt x="0" y="1058107"/>
                  <a:pt x="0" y="681645"/>
                </a:cubicBezTo>
                <a:cubicBezTo>
                  <a:pt x="0" y="305183"/>
                  <a:pt x="305183" y="0"/>
                  <a:pt x="68164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7" name="Picture Placeholder 16">
            <a:extLst>
              <a:ext uri="{FF2B5EF4-FFF2-40B4-BE49-F238E27FC236}">
                <a16:creationId xmlns:a16="http://schemas.microsoft.com/office/drawing/2014/main" id="{9CC9869E-165B-916B-4A41-621FF893A2EC}"/>
              </a:ext>
            </a:extLst>
          </p:cNvPr>
          <p:cNvSpPr>
            <a:spLocks noGrp="1"/>
          </p:cNvSpPr>
          <p:nvPr>
            <p:ph type="pic" sz="quarter" idx="13"/>
          </p:nvPr>
        </p:nvSpPr>
        <p:spPr>
          <a:xfrm>
            <a:off x="6519636" y="4195365"/>
            <a:ext cx="1363290" cy="1363290"/>
          </a:xfrm>
          <a:custGeom>
            <a:avLst/>
            <a:gdLst>
              <a:gd name="connsiteX0" fmla="*/ 681645 w 1363290"/>
              <a:gd name="connsiteY0" fmla="*/ 0 h 1363290"/>
              <a:gd name="connsiteX1" fmla="*/ 1363290 w 1363290"/>
              <a:gd name="connsiteY1" fmla="*/ 681645 h 1363290"/>
              <a:gd name="connsiteX2" fmla="*/ 681645 w 1363290"/>
              <a:gd name="connsiteY2" fmla="*/ 1363290 h 1363290"/>
              <a:gd name="connsiteX3" fmla="*/ 0 w 1363290"/>
              <a:gd name="connsiteY3" fmla="*/ 681645 h 1363290"/>
              <a:gd name="connsiteX4" fmla="*/ 681645 w 1363290"/>
              <a:gd name="connsiteY4" fmla="*/ 0 h 136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290" h="1363290">
                <a:moveTo>
                  <a:pt x="681645" y="0"/>
                </a:moveTo>
                <a:cubicBezTo>
                  <a:pt x="1058107" y="0"/>
                  <a:pt x="1363290" y="305183"/>
                  <a:pt x="1363290" y="681645"/>
                </a:cubicBezTo>
                <a:cubicBezTo>
                  <a:pt x="1363290" y="1058107"/>
                  <a:pt x="1058107" y="1363290"/>
                  <a:pt x="681645" y="1363290"/>
                </a:cubicBezTo>
                <a:cubicBezTo>
                  <a:pt x="305183" y="1363290"/>
                  <a:pt x="0" y="1058107"/>
                  <a:pt x="0" y="681645"/>
                </a:cubicBezTo>
                <a:cubicBezTo>
                  <a:pt x="0" y="305183"/>
                  <a:pt x="305183" y="0"/>
                  <a:pt x="68164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5405117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0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206FD4C-F53B-EFB1-5648-86779FAA9E68}"/>
              </a:ext>
            </a:extLst>
          </p:cNvPr>
          <p:cNvSpPr>
            <a:spLocks noGrp="1"/>
          </p:cNvSpPr>
          <p:nvPr>
            <p:ph type="pic" sz="quarter" idx="10"/>
          </p:nvPr>
        </p:nvSpPr>
        <p:spPr>
          <a:xfrm>
            <a:off x="4656000" y="2070100"/>
            <a:ext cx="2880000" cy="4787900"/>
          </a:xfrm>
          <a:custGeom>
            <a:avLst/>
            <a:gdLst>
              <a:gd name="connsiteX0" fmla="*/ 0 w 2880000"/>
              <a:gd name="connsiteY0" fmla="*/ 0 h 4787900"/>
              <a:gd name="connsiteX1" fmla="*/ 2880000 w 2880000"/>
              <a:gd name="connsiteY1" fmla="*/ 0 h 4787900"/>
              <a:gd name="connsiteX2" fmla="*/ 2880000 w 2880000"/>
              <a:gd name="connsiteY2" fmla="*/ 4787900 h 4787900"/>
              <a:gd name="connsiteX3" fmla="*/ 0 w 2880000"/>
              <a:gd name="connsiteY3" fmla="*/ 4787900 h 4787900"/>
            </a:gdLst>
            <a:ahLst/>
            <a:cxnLst>
              <a:cxn ang="0">
                <a:pos x="connsiteX0" y="connsiteY0"/>
              </a:cxn>
              <a:cxn ang="0">
                <a:pos x="connsiteX1" y="connsiteY1"/>
              </a:cxn>
              <a:cxn ang="0">
                <a:pos x="connsiteX2" y="connsiteY2"/>
              </a:cxn>
              <a:cxn ang="0">
                <a:pos x="connsiteX3" y="connsiteY3"/>
              </a:cxn>
            </a:cxnLst>
            <a:rect l="l" t="t" r="r" b="b"/>
            <a:pathLst>
              <a:path w="2880000" h="4787900">
                <a:moveTo>
                  <a:pt x="0" y="0"/>
                </a:moveTo>
                <a:lnTo>
                  <a:pt x="2880000" y="0"/>
                </a:lnTo>
                <a:lnTo>
                  <a:pt x="2880000" y="4787900"/>
                </a:lnTo>
                <a:lnTo>
                  <a:pt x="0" y="4787900"/>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24806616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49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5B176C8C-3B55-C3A4-ED18-18E57C8B83D9}"/>
              </a:ext>
            </a:extLst>
          </p:cNvPr>
          <p:cNvSpPr>
            <a:spLocks noGrp="1"/>
          </p:cNvSpPr>
          <p:nvPr>
            <p:ph type="pic" sz="quarter" idx="10"/>
          </p:nvPr>
        </p:nvSpPr>
        <p:spPr>
          <a:xfrm>
            <a:off x="4631240" y="2634819"/>
            <a:ext cx="2753558" cy="2753558"/>
          </a:xfrm>
          <a:custGeom>
            <a:avLst/>
            <a:gdLst>
              <a:gd name="connsiteX0" fmla="*/ 1376779 w 2753558"/>
              <a:gd name="connsiteY0" fmla="*/ 0 h 2753558"/>
              <a:gd name="connsiteX1" fmla="*/ 2753558 w 2753558"/>
              <a:gd name="connsiteY1" fmla="*/ 1376779 h 2753558"/>
              <a:gd name="connsiteX2" fmla="*/ 1376779 w 2753558"/>
              <a:gd name="connsiteY2" fmla="*/ 2753558 h 2753558"/>
              <a:gd name="connsiteX3" fmla="*/ 0 w 2753558"/>
              <a:gd name="connsiteY3" fmla="*/ 1376779 h 2753558"/>
              <a:gd name="connsiteX4" fmla="*/ 1376779 w 2753558"/>
              <a:gd name="connsiteY4" fmla="*/ 0 h 2753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3558" h="2753558">
                <a:moveTo>
                  <a:pt x="1376779" y="0"/>
                </a:moveTo>
                <a:cubicBezTo>
                  <a:pt x="2137153" y="0"/>
                  <a:pt x="2753558" y="616405"/>
                  <a:pt x="2753558" y="1376779"/>
                </a:cubicBezTo>
                <a:cubicBezTo>
                  <a:pt x="2753558" y="2137153"/>
                  <a:pt x="2137153" y="2753558"/>
                  <a:pt x="1376779" y="2753558"/>
                </a:cubicBezTo>
                <a:cubicBezTo>
                  <a:pt x="616405" y="2753558"/>
                  <a:pt x="0" y="2137153"/>
                  <a:pt x="0" y="1376779"/>
                </a:cubicBezTo>
                <a:cubicBezTo>
                  <a:pt x="0" y="616405"/>
                  <a:pt x="616405" y="0"/>
                  <a:pt x="137677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85956351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2AEB0D77-32E9-448A-0E24-14488B2A9A95}"/>
              </a:ext>
            </a:extLst>
          </p:cNvPr>
          <p:cNvSpPr>
            <a:spLocks noGrp="1"/>
          </p:cNvSpPr>
          <p:nvPr>
            <p:ph type="pic" sz="quarter" idx="10"/>
          </p:nvPr>
        </p:nvSpPr>
        <p:spPr>
          <a:xfrm>
            <a:off x="1007604" y="3779063"/>
            <a:ext cx="3192537" cy="2056692"/>
          </a:xfrm>
          <a:custGeom>
            <a:avLst/>
            <a:gdLst>
              <a:gd name="connsiteX0" fmla="*/ 185370 w 3192537"/>
              <a:gd name="connsiteY0" fmla="*/ 0 h 2056692"/>
              <a:gd name="connsiteX1" fmla="*/ 3007167 w 3192537"/>
              <a:gd name="connsiteY1" fmla="*/ 0 h 2056692"/>
              <a:gd name="connsiteX2" fmla="*/ 3192537 w 3192537"/>
              <a:gd name="connsiteY2" fmla="*/ 185370 h 2056692"/>
              <a:gd name="connsiteX3" fmla="*/ 3192537 w 3192537"/>
              <a:gd name="connsiteY3" fmla="*/ 1871322 h 2056692"/>
              <a:gd name="connsiteX4" fmla="*/ 3007167 w 3192537"/>
              <a:gd name="connsiteY4" fmla="*/ 2056692 h 2056692"/>
              <a:gd name="connsiteX5" fmla="*/ 185370 w 3192537"/>
              <a:gd name="connsiteY5" fmla="*/ 2056692 h 2056692"/>
              <a:gd name="connsiteX6" fmla="*/ 0 w 3192537"/>
              <a:gd name="connsiteY6" fmla="*/ 1871322 h 2056692"/>
              <a:gd name="connsiteX7" fmla="*/ 0 w 3192537"/>
              <a:gd name="connsiteY7" fmla="*/ 185370 h 2056692"/>
              <a:gd name="connsiteX8" fmla="*/ 185370 w 3192537"/>
              <a:gd name="connsiteY8" fmla="*/ 0 h 2056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537" h="2056692">
                <a:moveTo>
                  <a:pt x="185370" y="0"/>
                </a:moveTo>
                <a:lnTo>
                  <a:pt x="3007167" y="0"/>
                </a:lnTo>
                <a:cubicBezTo>
                  <a:pt x="3109544" y="0"/>
                  <a:pt x="3192537" y="82993"/>
                  <a:pt x="3192537" y="185370"/>
                </a:cubicBezTo>
                <a:lnTo>
                  <a:pt x="3192537" y="1871322"/>
                </a:lnTo>
                <a:cubicBezTo>
                  <a:pt x="3192537" y="1973700"/>
                  <a:pt x="3109544" y="2056692"/>
                  <a:pt x="3007167" y="2056692"/>
                </a:cubicBezTo>
                <a:lnTo>
                  <a:pt x="185370" y="2056692"/>
                </a:lnTo>
                <a:cubicBezTo>
                  <a:pt x="82993" y="2056692"/>
                  <a:pt x="0" y="1973700"/>
                  <a:pt x="0" y="1871322"/>
                </a:cubicBezTo>
                <a:lnTo>
                  <a:pt x="0" y="185370"/>
                </a:lnTo>
                <a:cubicBezTo>
                  <a:pt x="0" y="82993"/>
                  <a:pt x="82993" y="0"/>
                  <a:pt x="18537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ED586CC9-9B1D-80C8-34EF-1D90F8E61B2E}"/>
              </a:ext>
            </a:extLst>
          </p:cNvPr>
          <p:cNvSpPr>
            <a:spLocks noGrp="1"/>
          </p:cNvSpPr>
          <p:nvPr>
            <p:ph type="pic" sz="quarter" idx="11"/>
          </p:nvPr>
        </p:nvSpPr>
        <p:spPr>
          <a:xfrm>
            <a:off x="4499732" y="1540168"/>
            <a:ext cx="3192537" cy="2056692"/>
          </a:xfrm>
          <a:custGeom>
            <a:avLst/>
            <a:gdLst>
              <a:gd name="connsiteX0" fmla="*/ 185370 w 3192537"/>
              <a:gd name="connsiteY0" fmla="*/ 0 h 2056692"/>
              <a:gd name="connsiteX1" fmla="*/ 3007167 w 3192537"/>
              <a:gd name="connsiteY1" fmla="*/ 0 h 2056692"/>
              <a:gd name="connsiteX2" fmla="*/ 3192537 w 3192537"/>
              <a:gd name="connsiteY2" fmla="*/ 185370 h 2056692"/>
              <a:gd name="connsiteX3" fmla="*/ 3192537 w 3192537"/>
              <a:gd name="connsiteY3" fmla="*/ 1871322 h 2056692"/>
              <a:gd name="connsiteX4" fmla="*/ 3007167 w 3192537"/>
              <a:gd name="connsiteY4" fmla="*/ 2056692 h 2056692"/>
              <a:gd name="connsiteX5" fmla="*/ 185370 w 3192537"/>
              <a:gd name="connsiteY5" fmla="*/ 2056692 h 2056692"/>
              <a:gd name="connsiteX6" fmla="*/ 0 w 3192537"/>
              <a:gd name="connsiteY6" fmla="*/ 1871322 h 2056692"/>
              <a:gd name="connsiteX7" fmla="*/ 0 w 3192537"/>
              <a:gd name="connsiteY7" fmla="*/ 185370 h 2056692"/>
              <a:gd name="connsiteX8" fmla="*/ 185370 w 3192537"/>
              <a:gd name="connsiteY8" fmla="*/ 0 h 2056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537" h="2056692">
                <a:moveTo>
                  <a:pt x="185370" y="0"/>
                </a:moveTo>
                <a:lnTo>
                  <a:pt x="3007167" y="0"/>
                </a:lnTo>
                <a:cubicBezTo>
                  <a:pt x="3109544" y="0"/>
                  <a:pt x="3192537" y="82993"/>
                  <a:pt x="3192537" y="185370"/>
                </a:cubicBezTo>
                <a:lnTo>
                  <a:pt x="3192537" y="1871322"/>
                </a:lnTo>
                <a:cubicBezTo>
                  <a:pt x="3192537" y="1973700"/>
                  <a:pt x="3109544" y="2056692"/>
                  <a:pt x="3007167" y="2056692"/>
                </a:cubicBezTo>
                <a:lnTo>
                  <a:pt x="185370" y="2056692"/>
                </a:lnTo>
                <a:cubicBezTo>
                  <a:pt x="82993" y="2056692"/>
                  <a:pt x="0" y="1973700"/>
                  <a:pt x="0" y="1871322"/>
                </a:cubicBezTo>
                <a:lnTo>
                  <a:pt x="0" y="185370"/>
                </a:lnTo>
                <a:cubicBezTo>
                  <a:pt x="0" y="82993"/>
                  <a:pt x="82993" y="0"/>
                  <a:pt x="18537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9506F823-2C54-6F01-DDE8-1E865842BE75}"/>
              </a:ext>
            </a:extLst>
          </p:cNvPr>
          <p:cNvSpPr>
            <a:spLocks noGrp="1"/>
          </p:cNvSpPr>
          <p:nvPr>
            <p:ph type="pic" sz="quarter" idx="12"/>
          </p:nvPr>
        </p:nvSpPr>
        <p:spPr>
          <a:xfrm>
            <a:off x="7991859" y="3779063"/>
            <a:ext cx="3192537" cy="2056692"/>
          </a:xfrm>
          <a:custGeom>
            <a:avLst/>
            <a:gdLst>
              <a:gd name="connsiteX0" fmla="*/ 185370 w 3192537"/>
              <a:gd name="connsiteY0" fmla="*/ 0 h 2056692"/>
              <a:gd name="connsiteX1" fmla="*/ 3007167 w 3192537"/>
              <a:gd name="connsiteY1" fmla="*/ 0 h 2056692"/>
              <a:gd name="connsiteX2" fmla="*/ 3192537 w 3192537"/>
              <a:gd name="connsiteY2" fmla="*/ 185370 h 2056692"/>
              <a:gd name="connsiteX3" fmla="*/ 3192537 w 3192537"/>
              <a:gd name="connsiteY3" fmla="*/ 1871322 h 2056692"/>
              <a:gd name="connsiteX4" fmla="*/ 3007167 w 3192537"/>
              <a:gd name="connsiteY4" fmla="*/ 2056692 h 2056692"/>
              <a:gd name="connsiteX5" fmla="*/ 185370 w 3192537"/>
              <a:gd name="connsiteY5" fmla="*/ 2056692 h 2056692"/>
              <a:gd name="connsiteX6" fmla="*/ 0 w 3192537"/>
              <a:gd name="connsiteY6" fmla="*/ 1871322 h 2056692"/>
              <a:gd name="connsiteX7" fmla="*/ 0 w 3192537"/>
              <a:gd name="connsiteY7" fmla="*/ 185370 h 2056692"/>
              <a:gd name="connsiteX8" fmla="*/ 185370 w 3192537"/>
              <a:gd name="connsiteY8" fmla="*/ 0 h 2056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92537" h="2056692">
                <a:moveTo>
                  <a:pt x="185370" y="0"/>
                </a:moveTo>
                <a:lnTo>
                  <a:pt x="3007167" y="0"/>
                </a:lnTo>
                <a:cubicBezTo>
                  <a:pt x="3109544" y="0"/>
                  <a:pt x="3192537" y="82993"/>
                  <a:pt x="3192537" y="185370"/>
                </a:cubicBezTo>
                <a:lnTo>
                  <a:pt x="3192537" y="1871322"/>
                </a:lnTo>
                <a:cubicBezTo>
                  <a:pt x="3192537" y="1973700"/>
                  <a:pt x="3109544" y="2056692"/>
                  <a:pt x="3007167" y="2056692"/>
                </a:cubicBezTo>
                <a:lnTo>
                  <a:pt x="185370" y="2056692"/>
                </a:lnTo>
                <a:cubicBezTo>
                  <a:pt x="82993" y="2056692"/>
                  <a:pt x="0" y="1973700"/>
                  <a:pt x="0" y="1871322"/>
                </a:cubicBezTo>
                <a:lnTo>
                  <a:pt x="0" y="185370"/>
                </a:lnTo>
                <a:cubicBezTo>
                  <a:pt x="0" y="82993"/>
                  <a:pt x="82993" y="0"/>
                  <a:pt x="18537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066934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7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58C90E9-3918-3EEF-96B3-35524A903DB5}"/>
              </a:ext>
            </a:extLst>
          </p:cNvPr>
          <p:cNvSpPr>
            <a:spLocks noGrp="1"/>
          </p:cNvSpPr>
          <p:nvPr>
            <p:ph type="pic" sz="quarter" idx="10"/>
          </p:nvPr>
        </p:nvSpPr>
        <p:spPr>
          <a:xfrm>
            <a:off x="-686541" y="1800542"/>
            <a:ext cx="4104640" cy="4104640"/>
          </a:xfrm>
          <a:custGeom>
            <a:avLst/>
            <a:gdLst>
              <a:gd name="connsiteX0" fmla="*/ 2052320 w 4104640"/>
              <a:gd name="connsiteY0" fmla="*/ 0 h 4104640"/>
              <a:gd name="connsiteX1" fmla="*/ 4104640 w 4104640"/>
              <a:gd name="connsiteY1" fmla="*/ 2052320 h 4104640"/>
              <a:gd name="connsiteX2" fmla="*/ 2052320 w 4104640"/>
              <a:gd name="connsiteY2" fmla="*/ 4104640 h 4104640"/>
              <a:gd name="connsiteX3" fmla="*/ 0 w 4104640"/>
              <a:gd name="connsiteY3" fmla="*/ 2052320 h 4104640"/>
              <a:gd name="connsiteX4" fmla="*/ 2052320 w 4104640"/>
              <a:gd name="connsiteY4" fmla="*/ 0 h 4104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4640" h="4104640">
                <a:moveTo>
                  <a:pt x="2052320" y="0"/>
                </a:moveTo>
                <a:cubicBezTo>
                  <a:pt x="3185785" y="0"/>
                  <a:pt x="4104640" y="918855"/>
                  <a:pt x="4104640" y="2052320"/>
                </a:cubicBezTo>
                <a:cubicBezTo>
                  <a:pt x="4104640" y="3185785"/>
                  <a:pt x="3185785" y="4104640"/>
                  <a:pt x="2052320" y="4104640"/>
                </a:cubicBezTo>
                <a:cubicBezTo>
                  <a:pt x="918855" y="4104640"/>
                  <a:pt x="0" y="3185785"/>
                  <a:pt x="0" y="2052320"/>
                </a:cubicBezTo>
                <a:cubicBezTo>
                  <a:pt x="0" y="918855"/>
                  <a:pt x="918855" y="0"/>
                  <a:pt x="205232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0770154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46_Title Slide">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3" name="Footer Placeholder 4">
            <a:extLst>
              <a:ext uri="{FF2B5EF4-FFF2-40B4-BE49-F238E27FC236}">
                <a16:creationId xmlns:a16="http://schemas.microsoft.com/office/drawing/2014/main" id="{07176C07-8788-BBB5-D00F-EDBEF2B69D8F}"/>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4" name="Oval 3">
            <a:extLst>
              <a:ext uri="{FF2B5EF4-FFF2-40B4-BE49-F238E27FC236}">
                <a16:creationId xmlns:a16="http://schemas.microsoft.com/office/drawing/2014/main" id="{5797E4E6-F8F7-AD55-544A-A1555EF7CCD9}"/>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5" name="Slide Number Placeholder 5">
            <a:extLst>
              <a:ext uri="{FF2B5EF4-FFF2-40B4-BE49-F238E27FC236}">
                <a16:creationId xmlns:a16="http://schemas.microsoft.com/office/drawing/2014/main" id="{A73D5C29-9614-51F0-317C-209DCEEFF63B}"/>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5681739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AA755F9-4AE5-0B95-2AED-1975F4C87FDE}"/>
              </a:ext>
            </a:extLst>
          </p:cNvPr>
          <p:cNvSpPr>
            <a:spLocks noGrp="1"/>
          </p:cNvSpPr>
          <p:nvPr>
            <p:ph type="pic" sz="quarter" idx="10"/>
          </p:nvPr>
        </p:nvSpPr>
        <p:spPr>
          <a:xfrm>
            <a:off x="1763462" y="1935954"/>
            <a:ext cx="2358470" cy="2358470"/>
          </a:xfrm>
          <a:custGeom>
            <a:avLst/>
            <a:gdLst>
              <a:gd name="connsiteX0" fmla="*/ 1179235 w 2358470"/>
              <a:gd name="connsiteY0" fmla="*/ 0 h 2358470"/>
              <a:gd name="connsiteX1" fmla="*/ 2358470 w 2358470"/>
              <a:gd name="connsiteY1" fmla="*/ 1179235 h 2358470"/>
              <a:gd name="connsiteX2" fmla="*/ 1179235 w 2358470"/>
              <a:gd name="connsiteY2" fmla="*/ 2358470 h 2358470"/>
              <a:gd name="connsiteX3" fmla="*/ 0 w 2358470"/>
              <a:gd name="connsiteY3" fmla="*/ 1179235 h 2358470"/>
              <a:gd name="connsiteX4" fmla="*/ 1179235 w 2358470"/>
              <a:gd name="connsiteY4" fmla="*/ 0 h 2358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8470" h="2358470">
                <a:moveTo>
                  <a:pt x="1179235" y="0"/>
                </a:moveTo>
                <a:cubicBezTo>
                  <a:pt x="1830509" y="0"/>
                  <a:pt x="2358470" y="527961"/>
                  <a:pt x="2358470" y="1179235"/>
                </a:cubicBezTo>
                <a:cubicBezTo>
                  <a:pt x="2358470" y="1830509"/>
                  <a:pt x="1830509" y="2358470"/>
                  <a:pt x="1179235" y="2358470"/>
                </a:cubicBezTo>
                <a:cubicBezTo>
                  <a:pt x="527961" y="2358470"/>
                  <a:pt x="0" y="1830509"/>
                  <a:pt x="0" y="1179235"/>
                </a:cubicBezTo>
                <a:cubicBezTo>
                  <a:pt x="0" y="527961"/>
                  <a:pt x="527961" y="0"/>
                  <a:pt x="1179235" y="0"/>
                </a:cubicBez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215378649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4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9D411C7-2B41-8683-83F0-1C0E83C4F716}"/>
              </a:ext>
            </a:extLst>
          </p:cNvPr>
          <p:cNvSpPr>
            <a:spLocks noGrp="1"/>
          </p:cNvSpPr>
          <p:nvPr>
            <p:ph type="pic" sz="quarter" idx="10"/>
          </p:nvPr>
        </p:nvSpPr>
        <p:spPr>
          <a:xfrm>
            <a:off x="701692" y="1536284"/>
            <a:ext cx="2559179" cy="2136871"/>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33295CE1-1098-EB93-5622-42726549C2AB}"/>
              </a:ext>
            </a:extLst>
          </p:cNvPr>
          <p:cNvSpPr>
            <a:spLocks noGrp="1"/>
          </p:cNvSpPr>
          <p:nvPr>
            <p:ph type="pic" sz="quarter" idx="11"/>
          </p:nvPr>
        </p:nvSpPr>
        <p:spPr>
          <a:xfrm>
            <a:off x="3444838" y="1536283"/>
            <a:ext cx="2559179" cy="2136871"/>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AFDD19E9-10BA-877F-5054-50CA46A39AE9}"/>
              </a:ext>
            </a:extLst>
          </p:cNvPr>
          <p:cNvSpPr>
            <a:spLocks noGrp="1"/>
          </p:cNvSpPr>
          <p:nvPr>
            <p:ph type="pic" sz="quarter" idx="12"/>
          </p:nvPr>
        </p:nvSpPr>
        <p:spPr>
          <a:xfrm>
            <a:off x="6187983" y="1536283"/>
            <a:ext cx="2559179" cy="2136871"/>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CD64921E-9FDC-32B0-08FF-CB2BF38ED17C}"/>
              </a:ext>
            </a:extLst>
          </p:cNvPr>
          <p:cNvSpPr>
            <a:spLocks noGrp="1"/>
          </p:cNvSpPr>
          <p:nvPr>
            <p:ph type="pic" sz="quarter" idx="13"/>
          </p:nvPr>
        </p:nvSpPr>
        <p:spPr>
          <a:xfrm>
            <a:off x="8931128" y="1536283"/>
            <a:ext cx="2559179" cy="2136871"/>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59815931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4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A98ADA8-173C-99EE-B9A8-D1D01F074F12}"/>
              </a:ext>
            </a:extLst>
          </p:cNvPr>
          <p:cNvSpPr>
            <a:spLocks noGrp="1"/>
          </p:cNvSpPr>
          <p:nvPr>
            <p:ph type="pic" sz="quarter" idx="10"/>
          </p:nvPr>
        </p:nvSpPr>
        <p:spPr>
          <a:xfrm>
            <a:off x="8810984" y="0"/>
            <a:ext cx="3381016" cy="5397500"/>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409023207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42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424FA83B-A172-6784-E38E-6A4E391D7E6B}"/>
              </a:ext>
            </a:extLst>
          </p:cNvPr>
          <p:cNvSpPr>
            <a:spLocks noGrp="1"/>
          </p:cNvSpPr>
          <p:nvPr>
            <p:ph type="pic" sz="quarter" idx="10"/>
          </p:nvPr>
        </p:nvSpPr>
        <p:spPr>
          <a:xfrm>
            <a:off x="0" y="2097586"/>
            <a:ext cx="1764201" cy="3372239"/>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8" name="Picture Placeholder 7">
            <a:extLst>
              <a:ext uri="{FF2B5EF4-FFF2-40B4-BE49-F238E27FC236}">
                <a16:creationId xmlns:a16="http://schemas.microsoft.com/office/drawing/2014/main" id="{2D7F42B4-9F4F-116E-DC60-DAD7E73104E6}"/>
              </a:ext>
            </a:extLst>
          </p:cNvPr>
          <p:cNvSpPr>
            <a:spLocks noGrp="1"/>
          </p:cNvSpPr>
          <p:nvPr>
            <p:ph type="pic" sz="quarter" idx="11"/>
          </p:nvPr>
        </p:nvSpPr>
        <p:spPr>
          <a:xfrm>
            <a:off x="6886819" y="1908902"/>
            <a:ext cx="1847606" cy="1847605"/>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332F086A-079E-29D8-0F04-D2C13F7BF229}"/>
              </a:ext>
            </a:extLst>
          </p:cNvPr>
          <p:cNvSpPr>
            <a:spLocks noGrp="1"/>
          </p:cNvSpPr>
          <p:nvPr>
            <p:ph type="pic" sz="quarter" idx="12"/>
          </p:nvPr>
        </p:nvSpPr>
        <p:spPr>
          <a:xfrm>
            <a:off x="8867775" y="1908901"/>
            <a:ext cx="1847606" cy="1847605"/>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93963044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4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AFAA3F4D-E897-9685-6B68-B4620910B9C4}"/>
              </a:ext>
            </a:extLst>
          </p:cNvPr>
          <p:cNvSpPr>
            <a:spLocks noGrp="1"/>
          </p:cNvSpPr>
          <p:nvPr>
            <p:ph type="pic" sz="quarter" idx="10"/>
          </p:nvPr>
        </p:nvSpPr>
        <p:spPr>
          <a:xfrm>
            <a:off x="4238848" y="1835720"/>
            <a:ext cx="3127151" cy="5022279"/>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323296523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0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44BF51B-5872-062C-E0FE-83DB549E7D8C}"/>
              </a:ext>
            </a:extLst>
          </p:cNvPr>
          <p:cNvSpPr>
            <a:spLocks noGrp="1"/>
          </p:cNvSpPr>
          <p:nvPr>
            <p:ph type="pic" sz="quarter" idx="10"/>
          </p:nvPr>
        </p:nvSpPr>
        <p:spPr>
          <a:xfrm>
            <a:off x="4051302" y="2846486"/>
            <a:ext cx="2577373" cy="4011515"/>
          </a:xfrm>
          <a:custGeom>
            <a:avLst/>
            <a:gdLst>
              <a:gd name="connsiteX0" fmla="*/ 0 w 2577373"/>
              <a:gd name="connsiteY0" fmla="*/ 0 h 4011515"/>
              <a:gd name="connsiteX1" fmla="*/ 2577373 w 2577373"/>
              <a:gd name="connsiteY1" fmla="*/ 0 h 4011515"/>
              <a:gd name="connsiteX2" fmla="*/ 2577373 w 2577373"/>
              <a:gd name="connsiteY2" fmla="*/ 4011515 h 4011515"/>
              <a:gd name="connsiteX3" fmla="*/ 0 w 2577373"/>
              <a:gd name="connsiteY3" fmla="*/ 4011515 h 4011515"/>
            </a:gdLst>
            <a:ahLst/>
            <a:cxnLst>
              <a:cxn ang="0">
                <a:pos x="connsiteX0" y="connsiteY0"/>
              </a:cxn>
              <a:cxn ang="0">
                <a:pos x="connsiteX1" y="connsiteY1"/>
              </a:cxn>
              <a:cxn ang="0">
                <a:pos x="connsiteX2" y="connsiteY2"/>
              </a:cxn>
              <a:cxn ang="0">
                <a:pos x="connsiteX3" y="connsiteY3"/>
              </a:cxn>
            </a:cxnLst>
            <a:rect l="l" t="t" r="r" b="b"/>
            <a:pathLst>
              <a:path w="2577373" h="4011515">
                <a:moveTo>
                  <a:pt x="0" y="0"/>
                </a:moveTo>
                <a:lnTo>
                  <a:pt x="2577373" y="0"/>
                </a:lnTo>
                <a:lnTo>
                  <a:pt x="2577373" y="4011515"/>
                </a:lnTo>
                <a:lnTo>
                  <a:pt x="0" y="4011515"/>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40738270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9_Title Slide">
    <p:spTree>
      <p:nvGrpSpPr>
        <p:cNvPr id="1" name=""/>
        <p:cNvGrpSpPr/>
        <p:nvPr/>
      </p:nvGrpSpPr>
      <p:grpSpPr>
        <a:xfrm>
          <a:off x="0" y="0"/>
          <a:ext cx="0" cy="0"/>
          <a:chOff x="0" y="0"/>
          <a:chExt cx="0" cy="0"/>
        </a:xfrm>
      </p:grpSpPr>
      <p:sp>
        <p:nvSpPr>
          <p:cNvPr id="4" name="Picture Placeholder 10">
            <a:extLst>
              <a:ext uri="{FF2B5EF4-FFF2-40B4-BE49-F238E27FC236}">
                <a16:creationId xmlns:a16="http://schemas.microsoft.com/office/drawing/2014/main" id="{865C581E-BC69-B042-B03C-DF4690536B1A}"/>
              </a:ext>
            </a:extLst>
          </p:cNvPr>
          <p:cNvSpPr>
            <a:spLocks noGrp="1"/>
          </p:cNvSpPr>
          <p:nvPr>
            <p:ph type="pic" sz="quarter" idx="10"/>
          </p:nvPr>
        </p:nvSpPr>
        <p:spPr>
          <a:xfrm>
            <a:off x="6205651" y="1420257"/>
            <a:ext cx="4104186" cy="5437743"/>
          </a:xfrm>
          <a:custGeom>
            <a:avLst/>
            <a:gdLst>
              <a:gd name="connsiteX0" fmla="*/ 0 w 5337840"/>
              <a:gd name="connsiteY0" fmla="*/ 0 h 4019207"/>
              <a:gd name="connsiteX1" fmla="*/ 5337840 w 5337840"/>
              <a:gd name="connsiteY1" fmla="*/ 0 h 4019207"/>
              <a:gd name="connsiteX2" fmla="*/ 5337840 w 5337840"/>
              <a:gd name="connsiteY2" fmla="*/ 4019207 h 4019207"/>
              <a:gd name="connsiteX3" fmla="*/ 0 w 5337840"/>
              <a:gd name="connsiteY3" fmla="*/ 4019207 h 4019207"/>
            </a:gdLst>
            <a:ahLst/>
            <a:cxnLst>
              <a:cxn ang="0">
                <a:pos x="connsiteX0" y="connsiteY0"/>
              </a:cxn>
              <a:cxn ang="0">
                <a:pos x="connsiteX1" y="connsiteY1"/>
              </a:cxn>
              <a:cxn ang="0">
                <a:pos x="connsiteX2" y="connsiteY2"/>
              </a:cxn>
              <a:cxn ang="0">
                <a:pos x="connsiteX3" y="connsiteY3"/>
              </a:cxn>
            </a:cxnLst>
            <a:rect l="l" t="t" r="r" b="b"/>
            <a:pathLst>
              <a:path w="5337840" h="4019207">
                <a:moveTo>
                  <a:pt x="0" y="0"/>
                </a:moveTo>
                <a:lnTo>
                  <a:pt x="5337840" y="0"/>
                </a:lnTo>
                <a:lnTo>
                  <a:pt x="5337840" y="4019207"/>
                </a:lnTo>
                <a:lnTo>
                  <a:pt x="0" y="401920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48963491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8_Title Slide">
    <p:spTree>
      <p:nvGrpSpPr>
        <p:cNvPr id="1" name=""/>
        <p:cNvGrpSpPr/>
        <p:nvPr/>
      </p:nvGrpSpPr>
      <p:grpSpPr>
        <a:xfrm>
          <a:off x="0" y="0"/>
          <a:ext cx="0" cy="0"/>
          <a:chOff x="0" y="0"/>
          <a:chExt cx="0" cy="0"/>
        </a:xfrm>
      </p:grpSpPr>
      <p:sp>
        <p:nvSpPr>
          <p:cNvPr id="4" name="Picture Placeholder 10">
            <a:extLst>
              <a:ext uri="{FF2B5EF4-FFF2-40B4-BE49-F238E27FC236}">
                <a16:creationId xmlns:a16="http://schemas.microsoft.com/office/drawing/2014/main" id="{D6C03D05-04D6-E839-432A-044D43332CEB}"/>
              </a:ext>
            </a:extLst>
          </p:cNvPr>
          <p:cNvSpPr>
            <a:spLocks noGrp="1"/>
          </p:cNvSpPr>
          <p:nvPr>
            <p:ph type="pic" sz="quarter" idx="10"/>
          </p:nvPr>
        </p:nvSpPr>
        <p:spPr>
          <a:xfrm>
            <a:off x="536839" y="2131572"/>
            <a:ext cx="4860662" cy="3176881"/>
          </a:xfrm>
          <a:custGeom>
            <a:avLst/>
            <a:gdLst>
              <a:gd name="connsiteX0" fmla="*/ 0 w 5337840"/>
              <a:gd name="connsiteY0" fmla="*/ 0 h 4019207"/>
              <a:gd name="connsiteX1" fmla="*/ 5337840 w 5337840"/>
              <a:gd name="connsiteY1" fmla="*/ 0 h 4019207"/>
              <a:gd name="connsiteX2" fmla="*/ 5337840 w 5337840"/>
              <a:gd name="connsiteY2" fmla="*/ 4019207 h 4019207"/>
              <a:gd name="connsiteX3" fmla="*/ 0 w 5337840"/>
              <a:gd name="connsiteY3" fmla="*/ 4019207 h 4019207"/>
            </a:gdLst>
            <a:ahLst/>
            <a:cxnLst>
              <a:cxn ang="0">
                <a:pos x="connsiteX0" y="connsiteY0"/>
              </a:cxn>
              <a:cxn ang="0">
                <a:pos x="connsiteX1" y="connsiteY1"/>
              </a:cxn>
              <a:cxn ang="0">
                <a:pos x="connsiteX2" y="connsiteY2"/>
              </a:cxn>
              <a:cxn ang="0">
                <a:pos x="connsiteX3" y="connsiteY3"/>
              </a:cxn>
            </a:cxnLst>
            <a:rect l="l" t="t" r="r" b="b"/>
            <a:pathLst>
              <a:path w="5337840" h="4019207">
                <a:moveTo>
                  <a:pt x="0" y="0"/>
                </a:moveTo>
                <a:lnTo>
                  <a:pt x="5337840" y="0"/>
                </a:lnTo>
                <a:lnTo>
                  <a:pt x="5337840" y="4019207"/>
                </a:lnTo>
                <a:lnTo>
                  <a:pt x="0" y="401920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6087797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37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8DE72AF-D0CF-50ED-6308-488BE904AD5F}"/>
              </a:ext>
            </a:extLst>
          </p:cNvPr>
          <p:cNvSpPr>
            <a:spLocks noGrp="1"/>
          </p:cNvSpPr>
          <p:nvPr>
            <p:ph type="pic" sz="quarter" idx="10"/>
          </p:nvPr>
        </p:nvSpPr>
        <p:spPr>
          <a:xfrm>
            <a:off x="449580" y="1616816"/>
            <a:ext cx="5337840" cy="4019207"/>
          </a:xfrm>
          <a:custGeom>
            <a:avLst/>
            <a:gdLst>
              <a:gd name="connsiteX0" fmla="*/ 0 w 5337840"/>
              <a:gd name="connsiteY0" fmla="*/ 0 h 4019207"/>
              <a:gd name="connsiteX1" fmla="*/ 5337840 w 5337840"/>
              <a:gd name="connsiteY1" fmla="*/ 0 h 4019207"/>
              <a:gd name="connsiteX2" fmla="*/ 5337840 w 5337840"/>
              <a:gd name="connsiteY2" fmla="*/ 4019207 h 4019207"/>
              <a:gd name="connsiteX3" fmla="*/ 0 w 5337840"/>
              <a:gd name="connsiteY3" fmla="*/ 4019207 h 4019207"/>
            </a:gdLst>
            <a:ahLst/>
            <a:cxnLst>
              <a:cxn ang="0">
                <a:pos x="connsiteX0" y="connsiteY0"/>
              </a:cxn>
              <a:cxn ang="0">
                <a:pos x="connsiteX1" y="connsiteY1"/>
              </a:cxn>
              <a:cxn ang="0">
                <a:pos x="connsiteX2" y="connsiteY2"/>
              </a:cxn>
              <a:cxn ang="0">
                <a:pos x="connsiteX3" y="connsiteY3"/>
              </a:cxn>
            </a:cxnLst>
            <a:rect l="l" t="t" r="r" b="b"/>
            <a:pathLst>
              <a:path w="5337840" h="4019207">
                <a:moveTo>
                  <a:pt x="0" y="0"/>
                </a:moveTo>
                <a:lnTo>
                  <a:pt x="5337840" y="0"/>
                </a:lnTo>
                <a:lnTo>
                  <a:pt x="5337840" y="4019207"/>
                </a:lnTo>
                <a:lnTo>
                  <a:pt x="0" y="401920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61804301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5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253AA33C-3424-488C-F533-A90BDDA3676D}"/>
              </a:ext>
            </a:extLst>
          </p:cNvPr>
          <p:cNvSpPr>
            <a:spLocks noGrp="1"/>
          </p:cNvSpPr>
          <p:nvPr>
            <p:ph type="pic" sz="quarter" idx="10"/>
          </p:nvPr>
        </p:nvSpPr>
        <p:spPr>
          <a:xfrm>
            <a:off x="7429500" y="1523273"/>
            <a:ext cx="4057650" cy="2074083"/>
          </a:xfrm>
          <a:custGeom>
            <a:avLst/>
            <a:gdLst>
              <a:gd name="connsiteX0" fmla="*/ 0 w 4057650"/>
              <a:gd name="connsiteY0" fmla="*/ 0 h 2074083"/>
              <a:gd name="connsiteX1" fmla="*/ 4057650 w 4057650"/>
              <a:gd name="connsiteY1" fmla="*/ 0 h 2074083"/>
              <a:gd name="connsiteX2" fmla="*/ 4057650 w 4057650"/>
              <a:gd name="connsiteY2" fmla="*/ 2074083 h 2074083"/>
              <a:gd name="connsiteX3" fmla="*/ 0 w 4057650"/>
              <a:gd name="connsiteY3" fmla="*/ 2074083 h 2074083"/>
            </a:gdLst>
            <a:ahLst/>
            <a:cxnLst>
              <a:cxn ang="0">
                <a:pos x="connsiteX0" y="connsiteY0"/>
              </a:cxn>
              <a:cxn ang="0">
                <a:pos x="connsiteX1" y="connsiteY1"/>
              </a:cxn>
              <a:cxn ang="0">
                <a:pos x="connsiteX2" y="connsiteY2"/>
              </a:cxn>
              <a:cxn ang="0">
                <a:pos x="connsiteX3" y="connsiteY3"/>
              </a:cxn>
            </a:cxnLst>
            <a:rect l="l" t="t" r="r" b="b"/>
            <a:pathLst>
              <a:path w="4057650" h="2074083">
                <a:moveTo>
                  <a:pt x="0" y="0"/>
                </a:moveTo>
                <a:lnTo>
                  <a:pt x="4057650" y="0"/>
                </a:lnTo>
                <a:lnTo>
                  <a:pt x="4057650" y="2074083"/>
                </a:lnTo>
                <a:lnTo>
                  <a:pt x="0" y="2074083"/>
                </a:ln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F5CAE077-F31E-D6D7-BA01-668B928211F1}"/>
              </a:ext>
            </a:extLst>
          </p:cNvPr>
          <p:cNvSpPr>
            <a:spLocks noGrp="1"/>
          </p:cNvSpPr>
          <p:nvPr>
            <p:ph type="pic" sz="quarter" idx="11"/>
          </p:nvPr>
        </p:nvSpPr>
        <p:spPr>
          <a:xfrm>
            <a:off x="7429500" y="3761706"/>
            <a:ext cx="4057650" cy="2074083"/>
          </a:xfrm>
          <a:custGeom>
            <a:avLst/>
            <a:gdLst>
              <a:gd name="connsiteX0" fmla="*/ 0 w 4057650"/>
              <a:gd name="connsiteY0" fmla="*/ 0 h 2074083"/>
              <a:gd name="connsiteX1" fmla="*/ 4057650 w 4057650"/>
              <a:gd name="connsiteY1" fmla="*/ 0 h 2074083"/>
              <a:gd name="connsiteX2" fmla="*/ 4057650 w 4057650"/>
              <a:gd name="connsiteY2" fmla="*/ 2074083 h 2074083"/>
              <a:gd name="connsiteX3" fmla="*/ 0 w 4057650"/>
              <a:gd name="connsiteY3" fmla="*/ 2074083 h 2074083"/>
            </a:gdLst>
            <a:ahLst/>
            <a:cxnLst>
              <a:cxn ang="0">
                <a:pos x="connsiteX0" y="connsiteY0"/>
              </a:cxn>
              <a:cxn ang="0">
                <a:pos x="connsiteX1" y="connsiteY1"/>
              </a:cxn>
              <a:cxn ang="0">
                <a:pos x="connsiteX2" y="connsiteY2"/>
              </a:cxn>
              <a:cxn ang="0">
                <a:pos x="connsiteX3" y="connsiteY3"/>
              </a:cxn>
            </a:cxnLst>
            <a:rect l="l" t="t" r="r" b="b"/>
            <a:pathLst>
              <a:path w="4057650" h="2074083">
                <a:moveTo>
                  <a:pt x="0" y="0"/>
                </a:moveTo>
                <a:lnTo>
                  <a:pt x="4057650" y="0"/>
                </a:lnTo>
                <a:lnTo>
                  <a:pt x="4057650" y="2074083"/>
                </a:lnTo>
                <a:lnTo>
                  <a:pt x="0" y="2074083"/>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50732525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34_Title Slide">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44774A43-06A1-0C8E-AC6C-03F94C44C6C0}"/>
              </a:ext>
            </a:extLst>
          </p:cNvPr>
          <p:cNvSpPr>
            <a:spLocks noGrp="1"/>
          </p:cNvSpPr>
          <p:nvPr>
            <p:ph type="pic" sz="quarter" idx="10"/>
          </p:nvPr>
        </p:nvSpPr>
        <p:spPr>
          <a:xfrm>
            <a:off x="4625009" y="1976652"/>
            <a:ext cx="2257508" cy="1601432"/>
          </a:xfrm>
          <a:custGeom>
            <a:avLst/>
            <a:gdLst>
              <a:gd name="connsiteX0" fmla="*/ 0 w 2257508"/>
              <a:gd name="connsiteY0" fmla="*/ 0 h 1601432"/>
              <a:gd name="connsiteX1" fmla="*/ 2257508 w 2257508"/>
              <a:gd name="connsiteY1" fmla="*/ 0 h 1601432"/>
              <a:gd name="connsiteX2" fmla="*/ 2257508 w 2257508"/>
              <a:gd name="connsiteY2" fmla="*/ 1601432 h 1601432"/>
              <a:gd name="connsiteX3" fmla="*/ 0 w 2257508"/>
              <a:gd name="connsiteY3" fmla="*/ 1601432 h 1601432"/>
            </a:gdLst>
            <a:ahLst/>
            <a:cxnLst>
              <a:cxn ang="0">
                <a:pos x="connsiteX0" y="connsiteY0"/>
              </a:cxn>
              <a:cxn ang="0">
                <a:pos x="connsiteX1" y="connsiteY1"/>
              </a:cxn>
              <a:cxn ang="0">
                <a:pos x="connsiteX2" y="connsiteY2"/>
              </a:cxn>
              <a:cxn ang="0">
                <a:pos x="connsiteX3" y="connsiteY3"/>
              </a:cxn>
            </a:cxnLst>
            <a:rect l="l" t="t" r="r" b="b"/>
            <a:pathLst>
              <a:path w="2257508" h="1601432">
                <a:moveTo>
                  <a:pt x="0" y="0"/>
                </a:moveTo>
                <a:lnTo>
                  <a:pt x="2257508" y="0"/>
                </a:lnTo>
                <a:lnTo>
                  <a:pt x="2257508" y="1601432"/>
                </a:lnTo>
                <a:lnTo>
                  <a:pt x="0" y="1601432"/>
                </a:lnTo>
                <a:close/>
              </a:path>
            </a:pathLst>
          </a:custGeom>
          <a:solidFill>
            <a:schemeClr val="bg1">
              <a:lumMod val="95000"/>
            </a:schemeClr>
          </a:solidFill>
        </p:spPr>
        <p:txBody>
          <a:bodyPr wrap="square">
            <a:noAutofit/>
          </a:bodyPr>
          <a:lstStyle>
            <a:lvl1pPr>
              <a:defRPr sz="1000"/>
            </a:lvl1pPr>
          </a:lstStyle>
          <a:p>
            <a:endParaRPr lang="en-US"/>
          </a:p>
        </p:txBody>
      </p:sp>
      <p:sp>
        <p:nvSpPr>
          <p:cNvPr id="16" name="Picture Placeholder 15">
            <a:extLst>
              <a:ext uri="{FF2B5EF4-FFF2-40B4-BE49-F238E27FC236}">
                <a16:creationId xmlns:a16="http://schemas.microsoft.com/office/drawing/2014/main" id="{CB53F2F4-4576-C247-FDB0-9027B90376BE}"/>
              </a:ext>
            </a:extLst>
          </p:cNvPr>
          <p:cNvSpPr>
            <a:spLocks noGrp="1"/>
          </p:cNvSpPr>
          <p:nvPr>
            <p:ph type="pic" sz="quarter" idx="11"/>
          </p:nvPr>
        </p:nvSpPr>
        <p:spPr>
          <a:xfrm>
            <a:off x="7001332" y="1976652"/>
            <a:ext cx="2257508" cy="1601432"/>
          </a:xfrm>
          <a:custGeom>
            <a:avLst/>
            <a:gdLst>
              <a:gd name="connsiteX0" fmla="*/ 0 w 2257508"/>
              <a:gd name="connsiteY0" fmla="*/ 0 h 1601432"/>
              <a:gd name="connsiteX1" fmla="*/ 2257508 w 2257508"/>
              <a:gd name="connsiteY1" fmla="*/ 0 h 1601432"/>
              <a:gd name="connsiteX2" fmla="*/ 2257508 w 2257508"/>
              <a:gd name="connsiteY2" fmla="*/ 1601432 h 1601432"/>
              <a:gd name="connsiteX3" fmla="*/ 0 w 2257508"/>
              <a:gd name="connsiteY3" fmla="*/ 1601432 h 1601432"/>
            </a:gdLst>
            <a:ahLst/>
            <a:cxnLst>
              <a:cxn ang="0">
                <a:pos x="connsiteX0" y="connsiteY0"/>
              </a:cxn>
              <a:cxn ang="0">
                <a:pos x="connsiteX1" y="connsiteY1"/>
              </a:cxn>
              <a:cxn ang="0">
                <a:pos x="connsiteX2" y="connsiteY2"/>
              </a:cxn>
              <a:cxn ang="0">
                <a:pos x="connsiteX3" y="connsiteY3"/>
              </a:cxn>
            </a:cxnLst>
            <a:rect l="l" t="t" r="r" b="b"/>
            <a:pathLst>
              <a:path w="2257508" h="1601432">
                <a:moveTo>
                  <a:pt x="0" y="0"/>
                </a:moveTo>
                <a:lnTo>
                  <a:pt x="2257508" y="0"/>
                </a:lnTo>
                <a:lnTo>
                  <a:pt x="2257508" y="1601432"/>
                </a:lnTo>
                <a:lnTo>
                  <a:pt x="0" y="1601432"/>
                </a:lnTo>
                <a:close/>
              </a:path>
            </a:pathLst>
          </a:custGeom>
          <a:solidFill>
            <a:schemeClr val="bg1">
              <a:lumMod val="95000"/>
            </a:schemeClr>
          </a:solidFill>
        </p:spPr>
        <p:txBody>
          <a:bodyPr wrap="square">
            <a:noAutofit/>
          </a:bodyPr>
          <a:lstStyle>
            <a:lvl1pPr>
              <a:defRPr sz="1000"/>
            </a:lvl1pPr>
          </a:lstStyle>
          <a:p>
            <a:endParaRPr lang="en-US"/>
          </a:p>
        </p:txBody>
      </p:sp>
      <p:sp>
        <p:nvSpPr>
          <p:cNvPr id="17" name="Picture Placeholder 16">
            <a:extLst>
              <a:ext uri="{FF2B5EF4-FFF2-40B4-BE49-F238E27FC236}">
                <a16:creationId xmlns:a16="http://schemas.microsoft.com/office/drawing/2014/main" id="{E1D1BC2E-30E2-E0DA-546A-BBEE8D2BD581}"/>
              </a:ext>
            </a:extLst>
          </p:cNvPr>
          <p:cNvSpPr>
            <a:spLocks noGrp="1"/>
          </p:cNvSpPr>
          <p:nvPr>
            <p:ph type="pic" sz="quarter" idx="12"/>
          </p:nvPr>
        </p:nvSpPr>
        <p:spPr>
          <a:xfrm>
            <a:off x="9377655" y="1976652"/>
            <a:ext cx="2257508" cy="1601432"/>
          </a:xfrm>
          <a:custGeom>
            <a:avLst/>
            <a:gdLst>
              <a:gd name="connsiteX0" fmla="*/ 0 w 2257508"/>
              <a:gd name="connsiteY0" fmla="*/ 0 h 1601432"/>
              <a:gd name="connsiteX1" fmla="*/ 2257508 w 2257508"/>
              <a:gd name="connsiteY1" fmla="*/ 0 h 1601432"/>
              <a:gd name="connsiteX2" fmla="*/ 2257508 w 2257508"/>
              <a:gd name="connsiteY2" fmla="*/ 1601432 h 1601432"/>
              <a:gd name="connsiteX3" fmla="*/ 0 w 2257508"/>
              <a:gd name="connsiteY3" fmla="*/ 1601432 h 1601432"/>
            </a:gdLst>
            <a:ahLst/>
            <a:cxnLst>
              <a:cxn ang="0">
                <a:pos x="connsiteX0" y="connsiteY0"/>
              </a:cxn>
              <a:cxn ang="0">
                <a:pos x="connsiteX1" y="connsiteY1"/>
              </a:cxn>
              <a:cxn ang="0">
                <a:pos x="connsiteX2" y="connsiteY2"/>
              </a:cxn>
              <a:cxn ang="0">
                <a:pos x="connsiteX3" y="connsiteY3"/>
              </a:cxn>
            </a:cxnLst>
            <a:rect l="l" t="t" r="r" b="b"/>
            <a:pathLst>
              <a:path w="2257508" h="1601432">
                <a:moveTo>
                  <a:pt x="0" y="0"/>
                </a:moveTo>
                <a:lnTo>
                  <a:pt x="2257508" y="0"/>
                </a:lnTo>
                <a:lnTo>
                  <a:pt x="2257508" y="1601432"/>
                </a:lnTo>
                <a:lnTo>
                  <a:pt x="0" y="1601432"/>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81024689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D94EB2-BD19-1126-B144-91B8808C9BC1}"/>
              </a:ext>
            </a:extLst>
          </p:cNvPr>
          <p:cNvSpPr>
            <a:spLocks noGrp="1"/>
          </p:cNvSpPr>
          <p:nvPr>
            <p:ph type="pic" sz="quarter" idx="10"/>
          </p:nvPr>
        </p:nvSpPr>
        <p:spPr>
          <a:xfrm>
            <a:off x="6560458" y="1621363"/>
            <a:ext cx="4615543" cy="2054993"/>
          </a:xfrm>
          <a:custGeom>
            <a:avLst/>
            <a:gdLst>
              <a:gd name="connsiteX0" fmla="*/ 0 w 4615543"/>
              <a:gd name="connsiteY0" fmla="*/ 0 h 2054993"/>
              <a:gd name="connsiteX1" fmla="*/ 4615543 w 4615543"/>
              <a:gd name="connsiteY1" fmla="*/ 0 h 2054993"/>
              <a:gd name="connsiteX2" fmla="*/ 4615543 w 4615543"/>
              <a:gd name="connsiteY2" fmla="*/ 2054993 h 2054993"/>
              <a:gd name="connsiteX3" fmla="*/ 0 w 4615543"/>
              <a:gd name="connsiteY3" fmla="*/ 2054993 h 2054993"/>
            </a:gdLst>
            <a:ahLst/>
            <a:cxnLst>
              <a:cxn ang="0">
                <a:pos x="connsiteX0" y="connsiteY0"/>
              </a:cxn>
              <a:cxn ang="0">
                <a:pos x="connsiteX1" y="connsiteY1"/>
              </a:cxn>
              <a:cxn ang="0">
                <a:pos x="connsiteX2" y="connsiteY2"/>
              </a:cxn>
              <a:cxn ang="0">
                <a:pos x="connsiteX3" y="connsiteY3"/>
              </a:cxn>
            </a:cxnLst>
            <a:rect l="l" t="t" r="r" b="b"/>
            <a:pathLst>
              <a:path w="4615543" h="2054993">
                <a:moveTo>
                  <a:pt x="0" y="0"/>
                </a:moveTo>
                <a:lnTo>
                  <a:pt x="4615543" y="0"/>
                </a:lnTo>
                <a:lnTo>
                  <a:pt x="4615543" y="2054993"/>
                </a:lnTo>
                <a:lnTo>
                  <a:pt x="0" y="2054993"/>
                </a:lnTo>
                <a:close/>
              </a:path>
            </a:pathLst>
          </a:custGeom>
          <a:solidFill>
            <a:schemeClr val="bg1">
              <a:lumMod val="95000"/>
            </a:schemeClr>
          </a:solidFill>
        </p:spPr>
        <p:txBody>
          <a:bodyPr wrap="square">
            <a:noAutofit/>
          </a:bodyPr>
          <a:lstStyle>
            <a:lvl1pPr>
              <a:defRPr sz="1000"/>
            </a:lvl1pPr>
          </a:lstStyle>
          <a:p>
            <a:endParaRPr lang="en-US"/>
          </a:p>
        </p:txBody>
      </p:sp>
      <p:sp>
        <p:nvSpPr>
          <p:cNvPr id="12" name="Picture Placeholder 11">
            <a:extLst>
              <a:ext uri="{FF2B5EF4-FFF2-40B4-BE49-F238E27FC236}">
                <a16:creationId xmlns:a16="http://schemas.microsoft.com/office/drawing/2014/main" id="{CB2FD7F6-ECDF-A321-0B85-5744AC0A2406}"/>
              </a:ext>
            </a:extLst>
          </p:cNvPr>
          <p:cNvSpPr>
            <a:spLocks noGrp="1"/>
          </p:cNvSpPr>
          <p:nvPr>
            <p:ph type="pic" sz="quarter" idx="11"/>
          </p:nvPr>
        </p:nvSpPr>
        <p:spPr>
          <a:xfrm>
            <a:off x="6560458" y="3871077"/>
            <a:ext cx="4615543" cy="2054993"/>
          </a:xfrm>
          <a:custGeom>
            <a:avLst/>
            <a:gdLst>
              <a:gd name="connsiteX0" fmla="*/ 0 w 4615543"/>
              <a:gd name="connsiteY0" fmla="*/ 0 h 2054993"/>
              <a:gd name="connsiteX1" fmla="*/ 4615543 w 4615543"/>
              <a:gd name="connsiteY1" fmla="*/ 0 h 2054993"/>
              <a:gd name="connsiteX2" fmla="*/ 4615543 w 4615543"/>
              <a:gd name="connsiteY2" fmla="*/ 2054993 h 2054993"/>
              <a:gd name="connsiteX3" fmla="*/ 0 w 4615543"/>
              <a:gd name="connsiteY3" fmla="*/ 2054993 h 2054993"/>
            </a:gdLst>
            <a:ahLst/>
            <a:cxnLst>
              <a:cxn ang="0">
                <a:pos x="connsiteX0" y="connsiteY0"/>
              </a:cxn>
              <a:cxn ang="0">
                <a:pos x="connsiteX1" y="connsiteY1"/>
              </a:cxn>
              <a:cxn ang="0">
                <a:pos x="connsiteX2" y="connsiteY2"/>
              </a:cxn>
              <a:cxn ang="0">
                <a:pos x="connsiteX3" y="connsiteY3"/>
              </a:cxn>
            </a:cxnLst>
            <a:rect l="l" t="t" r="r" b="b"/>
            <a:pathLst>
              <a:path w="4615543" h="2054993">
                <a:moveTo>
                  <a:pt x="0" y="0"/>
                </a:moveTo>
                <a:lnTo>
                  <a:pt x="4615543" y="0"/>
                </a:lnTo>
                <a:lnTo>
                  <a:pt x="4615543" y="2054993"/>
                </a:lnTo>
                <a:lnTo>
                  <a:pt x="0" y="2054993"/>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50499336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3_Title Slide">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39454451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32_Title Slide">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728722DE-8A69-48A9-A01D-9A09400A1474}"/>
              </a:ext>
            </a:extLst>
          </p:cNvPr>
          <p:cNvSpPr>
            <a:spLocks noGrp="1"/>
          </p:cNvSpPr>
          <p:nvPr>
            <p:ph type="pic" sz="quarter" idx="10"/>
          </p:nvPr>
        </p:nvSpPr>
        <p:spPr>
          <a:xfrm>
            <a:off x="5044164" y="1622877"/>
            <a:ext cx="6731001" cy="4376739"/>
          </a:xfrm>
          <a:custGeom>
            <a:avLst/>
            <a:gdLst>
              <a:gd name="connsiteX0" fmla="*/ 2517775 w 6731001"/>
              <a:gd name="connsiteY0" fmla="*/ 2720975 h 4376739"/>
              <a:gd name="connsiteX1" fmla="*/ 3343275 w 6731001"/>
              <a:gd name="connsiteY1" fmla="*/ 3548857 h 4376739"/>
              <a:gd name="connsiteX2" fmla="*/ 2517775 w 6731001"/>
              <a:gd name="connsiteY2" fmla="*/ 4376739 h 4376739"/>
              <a:gd name="connsiteX3" fmla="*/ 1692275 w 6731001"/>
              <a:gd name="connsiteY3" fmla="*/ 3548857 h 4376739"/>
              <a:gd name="connsiteX4" fmla="*/ 2517775 w 6731001"/>
              <a:gd name="connsiteY4" fmla="*/ 2720975 h 4376739"/>
              <a:gd name="connsiteX5" fmla="*/ 619919 w 6731001"/>
              <a:gd name="connsiteY5" fmla="*/ 2335213 h 4376739"/>
              <a:gd name="connsiteX6" fmla="*/ 1239838 w 6731001"/>
              <a:gd name="connsiteY6" fmla="*/ 2955926 h 4376739"/>
              <a:gd name="connsiteX7" fmla="*/ 619919 w 6731001"/>
              <a:gd name="connsiteY7" fmla="*/ 3576639 h 4376739"/>
              <a:gd name="connsiteX8" fmla="*/ 0 w 6731001"/>
              <a:gd name="connsiteY8" fmla="*/ 2955926 h 4376739"/>
              <a:gd name="connsiteX9" fmla="*/ 619919 w 6731001"/>
              <a:gd name="connsiteY9" fmla="*/ 2335213 h 4376739"/>
              <a:gd name="connsiteX10" fmla="*/ 5110163 w 6731001"/>
              <a:gd name="connsiteY10" fmla="*/ 739775 h 4376739"/>
              <a:gd name="connsiteX11" fmla="*/ 6731001 w 6731001"/>
              <a:gd name="connsiteY11" fmla="*/ 2362200 h 4376739"/>
              <a:gd name="connsiteX12" fmla="*/ 5110163 w 6731001"/>
              <a:gd name="connsiteY12" fmla="*/ 3984625 h 4376739"/>
              <a:gd name="connsiteX13" fmla="*/ 3489325 w 6731001"/>
              <a:gd name="connsiteY13" fmla="*/ 2362200 h 4376739"/>
              <a:gd name="connsiteX14" fmla="*/ 5110163 w 6731001"/>
              <a:gd name="connsiteY14" fmla="*/ 739775 h 4376739"/>
              <a:gd name="connsiteX15" fmla="*/ 2155825 w 6731001"/>
              <a:gd name="connsiteY15" fmla="*/ 0 h 4376739"/>
              <a:gd name="connsiteX16" fmla="*/ 3263900 w 6731001"/>
              <a:gd name="connsiteY16" fmla="*/ 1109663 h 4376739"/>
              <a:gd name="connsiteX17" fmla="*/ 2155825 w 6731001"/>
              <a:gd name="connsiteY17" fmla="*/ 2219326 h 4376739"/>
              <a:gd name="connsiteX18" fmla="*/ 1047750 w 6731001"/>
              <a:gd name="connsiteY18" fmla="*/ 1109663 h 4376739"/>
              <a:gd name="connsiteX19" fmla="*/ 2155825 w 6731001"/>
              <a:gd name="connsiteY19" fmla="*/ 0 h 4376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31001" h="4376739">
                <a:moveTo>
                  <a:pt x="2517775" y="2720975"/>
                </a:moveTo>
                <a:cubicBezTo>
                  <a:pt x="2973686" y="2720975"/>
                  <a:pt x="3343275" y="3091630"/>
                  <a:pt x="3343275" y="3548857"/>
                </a:cubicBezTo>
                <a:cubicBezTo>
                  <a:pt x="3343275" y="4006084"/>
                  <a:pt x="2973686" y="4376739"/>
                  <a:pt x="2517775" y="4376739"/>
                </a:cubicBezTo>
                <a:cubicBezTo>
                  <a:pt x="2061864" y="4376739"/>
                  <a:pt x="1692275" y="4006084"/>
                  <a:pt x="1692275" y="3548857"/>
                </a:cubicBezTo>
                <a:cubicBezTo>
                  <a:pt x="1692275" y="3091630"/>
                  <a:pt x="2061864" y="2720975"/>
                  <a:pt x="2517775" y="2720975"/>
                </a:cubicBezTo>
                <a:close/>
                <a:moveTo>
                  <a:pt x="619919" y="2335213"/>
                </a:moveTo>
                <a:cubicBezTo>
                  <a:pt x="962291" y="2335213"/>
                  <a:pt x="1239838" y="2613116"/>
                  <a:pt x="1239838" y="2955926"/>
                </a:cubicBezTo>
                <a:cubicBezTo>
                  <a:pt x="1239838" y="3298736"/>
                  <a:pt x="962291" y="3576639"/>
                  <a:pt x="619919" y="3576639"/>
                </a:cubicBezTo>
                <a:cubicBezTo>
                  <a:pt x="277547" y="3576639"/>
                  <a:pt x="0" y="3298736"/>
                  <a:pt x="0" y="2955926"/>
                </a:cubicBezTo>
                <a:cubicBezTo>
                  <a:pt x="0" y="2613116"/>
                  <a:pt x="277547" y="2335213"/>
                  <a:pt x="619919" y="2335213"/>
                </a:cubicBezTo>
                <a:close/>
                <a:moveTo>
                  <a:pt x="5110163" y="739775"/>
                </a:moveTo>
                <a:cubicBezTo>
                  <a:pt x="6005327" y="739775"/>
                  <a:pt x="6731001" y="1466159"/>
                  <a:pt x="6731001" y="2362200"/>
                </a:cubicBezTo>
                <a:cubicBezTo>
                  <a:pt x="6731001" y="3258241"/>
                  <a:pt x="6005327" y="3984625"/>
                  <a:pt x="5110163" y="3984625"/>
                </a:cubicBezTo>
                <a:cubicBezTo>
                  <a:pt x="4214999" y="3984625"/>
                  <a:pt x="3489325" y="3258241"/>
                  <a:pt x="3489325" y="2362200"/>
                </a:cubicBezTo>
                <a:cubicBezTo>
                  <a:pt x="3489325" y="1466159"/>
                  <a:pt x="4214999" y="739775"/>
                  <a:pt x="5110163" y="739775"/>
                </a:cubicBezTo>
                <a:close/>
                <a:moveTo>
                  <a:pt x="2155825" y="0"/>
                </a:moveTo>
                <a:cubicBezTo>
                  <a:pt x="2767798" y="0"/>
                  <a:pt x="3263900" y="496813"/>
                  <a:pt x="3263900" y="1109663"/>
                </a:cubicBezTo>
                <a:cubicBezTo>
                  <a:pt x="3263900" y="1722513"/>
                  <a:pt x="2767798" y="2219326"/>
                  <a:pt x="2155825" y="2219326"/>
                </a:cubicBezTo>
                <a:cubicBezTo>
                  <a:pt x="1543852" y="2219326"/>
                  <a:pt x="1047750" y="1722513"/>
                  <a:pt x="1047750" y="1109663"/>
                </a:cubicBezTo>
                <a:cubicBezTo>
                  <a:pt x="1047750" y="496813"/>
                  <a:pt x="1543852" y="0"/>
                  <a:pt x="215582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392367429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31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6B4BC1A-B897-48C8-A5B7-975DD3B3CDD8}"/>
              </a:ext>
            </a:extLst>
          </p:cNvPr>
          <p:cNvSpPr>
            <a:spLocks noGrp="1"/>
          </p:cNvSpPr>
          <p:nvPr>
            <p:ph type="pic" sz="quarter" idx="10"/>
          </p:nvPr>
        </p:nvSpPr>
        <p:spPr>
          <a:xfrm>
            <a:off x="0" y="0"/>
            <a:ext cx="5200650" cy="6858000"/>
          </a:xfrm>
          <a:custGeom>
            <a:avLst/>
            <a:gdLst>
              <a:gd name="connsiteX0" fmla="*/ 0 w 5200650"/>
              <a:gd name="connsiteY0" fmla="*/ 0 h 6858000"/>
              <a:gd name="connsiteX1" fmla="*/ 5200650 w 5200650"/>
              <a:gd name="connsiteY1" fmla="*/ 0 h 6858000"/>
              <a:gd name="connsiteX2" fmla="*/ 5200650 w 5200650"/>
              <a:gd name="connsiteY2" fmla="*/ 6858000 h 6858000"/>
              <a:gd name="connsiteX3" fmla="*/ 0 w 520065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200650" h="6858000">
                <a:moveTo>
                  <a:pt x="0" y="0"/>
                </a:moveTo>
                <a:lnTo>
                  <a:pt x="5200650" y="0"/>
                </a:lnTo>
                <a:lnTo>
                  <a:pt x="5200650"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57301197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EE0D50B5-E854-4A97-ADE4-8739230F8136}"/>
              </a:ext>
            </a:extLst>
          </p:cNvPr>
          <p:cNvSpPr>
            <a:spLocks noGrp="1"/>
          </p:cNvSpPr>
          <p:nvPr>
            <p:ph type="pic" sz="quarter" idx="10"/>
          </p:nvPr>
        </p:nvSpPr>
        <p:spPr>
          <a:xfrm>
            <a:off x="4976812" y="1397000"/>
            <a:ext cx="2043114" cy="5051426"/>
          </a:xfrm>
          <a:custGeom>
            <a:avLst/>
            <a:gdLst>
              <a:gd name="connsiteX0" fmla="*/ 1021557 w 2043114"/>
              <a:gd name="connsiteY0" fmla="*/ 0 h 5051426"/>
              <a:gd name="connsiteX1" fmla="*/ 2043114 w 2043114"/>
              <a:gd name="connsiteY1" fmla="*/ 1021557 h 5051426"/>
              <a:gd name="connsiteX2" fmla="*/ 1743907 w 2043114"/>
              <a:gd name="connsiteY2" fmla="*/ 1743907 h 5051426"/>
              <a:gd name="connsiteX3" fmla="*/ 1604187 w 2043114"/>
              <a:gd name="connsiteY3" fmla="*/ 1859186 h 5051426"/>
              <a:gd name="connsiteX4" fmla="*/ 1697519 w 2043114"/>
              <a:gd name="connsiteY4" fmla="*/ 1972306 h 5051426"/>
              <a:gd name="connsiteX5" fmla="*/ 1836739 w 2043114"/>
              <a:gd name="connsiteY5" fmla="*/ 2428082 h 5051426"/>
              <a:gd name="connsiteX6" fmla="*/ 1597978 w 2043114"/>
              <a:gd name="connsiteY6" fmla="*/ 3004503 h 5051426"/>
              <a:gd name="connsiteX7" fmla="*/ 1482412 w 2043114"/>
              <a:gd name="connsiteY7" fmla="*/ 3099854 h 5051426"/>
              <a:gd name="connsiteX8" fmla="*/ 1488530 w 2043114"/>
              <a:gd name="connsiteY8" fmla="*/ 3104901 h 5051426"/>
              <a:gd name="connsiteX9" fmla="*/ 1681956 w 2043114"/>
              <a:gd name="connsiteY9" fmla="*/ 3571875 h 5051426"/>
              <a:gd name="connsiteX10" fmla="*/ 1390792 w 2043114"/>
              <a:gd name="connsiteY10" fmla="*/ 4119489 h 5051426"/>
              <a:gd name="connsiteX11" fmla="*/ 1386930 w 2043114"/>
              <a:gd name="connsiteY11" fmla="*/ 4121586 h 5051426"/>
              <a:gd name="connsiteX12" fmla="*/ 1402096 w 2043114"/>
              <a:gd name="connsiteY12" fmla="*/ 4134080 h 5051426"/>
              <a:gd name="connsiteX13" fmla="*/ 1559720 w 2043114"/>
              <a:gd name="connsiteY13" fmla="*/ 4514057 h 5051426"/>
              <a:gd name="connsiteX14" fmla="*/ 1021557 w 2043114"/>
              <a:gd name="connsiteY14" fmla="*/ 5051426 h 5051426"/>
              <a:gd name="connsiteX15" fmla="*/ 483394 w 2043114"/>
              <a:gd name="connsiteY15" fmla="*/ 4514057 h 5051426"/>
              <a:gd name="connsiteX16" fmla="*/ 641019 w 2043114"/>
              <a:gd name="connsiteY16" fmla="*/ 4134080 h 5051426"/>
              <a:gd name="connsiteX17" fmla="*/ 656183 w 2043114"/>
              <a:gd name="connsiteY17" fmla="*/ 4121586 h 5051426"/>
              <a:gd name="connsiteX18" fmla="*/ 652320 w 2043114"/>
              <a:gd name="connsiteY18" fmla="*/ 4119489 h 5051426"/>
              <a:gd name="connsiteX19" fmla="*/ 361156 w 2043114"/>
              <a:gd name="connsiteY19" fmla="*/ 3571875 h 5051426"/>
              <a:gd name="connsiteX20" fmla="*/ 554583 w 2043114"/>
              <a:gd name="connsiteY20" fmla="*/ 3104901 h 5051426"/>
              <a:gd name="connsiteX21" fmla="*/ 560702 w 2043114"/>
              <a:gd name="connsiteY21" fmla="*/ 3099853 h 5051426"/>
              <a:gd name="connsiteX22" fmla="*/ 445136 w 2043114"/>
              <a:gd name="connsiteY22" fmla="*/ 3004503 h 5051426"/>
              <a:gd name="connsiteX23" fmla="*/ 206375 w 2043114"/>
              <a:gd name="connsiteY23" fmla="*/ 2428082 h 5051426"/>
              <a:gd name="connsiteX24" fmla="*/ 345595 w 2043114"/>
              <a:gd name="connsiteY24" fmla="*/ 1972306 h 5051426"/>
              <a:gd name="connsiteX25" fmla="*/ 438927 w 2043114"/>
              <a:gd name="connsiteY25" fmla="*/ 1859186 h 5051426"/>
              <a:gd name="connsiteX26" fmla="*/ 299207 w 2043114"/>
              <a:gd name="connsiteY26" fmla="*/ 1743907 h 5051426"/>
              <a:gd name="connsiteX27" fmla="*/ 0 w 2043114"/>
              <a:gd name="connsiteY27" fmla="*/ 1021557 h 5051426"/>
              <a:gd name="connsiteX28" fmla="*/ 1021557 w 2043114"/>
              <a:gd name="connsiteY28" fmla="*/ 0 h 5051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043114" h="5051426">
                <a:moveTo>
                  <a:pt x="1021557" y="0"/>
                </a:moveTo>
                <a:cubicBezTo>
                  <a:pt x="1585747" y="0"/>
                  <a:pt x="2043114" y="457367"/>
                  <a:pt x="2043114" y="1021557"/>
                </a:cubicBezTo>
                <a:cubicBezTo>
                  <a:pt x="2043114" y="1303652"/>
                  <a:pt x="1928772" y="1559041"/>
                  <a:pt x="1743907" y="1743907"/>
                </a:cubicBezTo>
                <a:lnTo>
                  <a:pt x="1604187" y="1859186"/>
                </a:lnTo>
                <a:lnTo>
                  <a:pt x="1697519" y="1972306"/>
                </a:lnTo>
                <a:cubicBezTo>
                  <a:pt x="1785415" y="2102410"/>
                  <a:pt x="1836739" y="2259252"/>
                  <a:pt x="1836739" y="2428082"/>
                </a:cubicBezTo>
                <a:cubicBezTo>
                  <a:pt x="1836739" y="2653188"/>
                  <a:pt x="1745497" y="2856984"/>
                  <a:pt x="1597978" y="3004503"/>
                </a:cubicBezTo>
                <a:lnTo>
                  <a:pt x="1482412" y="3099854"/>
                </a:lnTo>
                <a:lnTo>
                  <a:pt x="1488530" y="3104901"/>
                </a:lnTo>
                <a:cubicBezTo>
                  <a:pt x="1608039" y="3224410"/>
                  <a:pt x="1681956" y="3389510"/>
                  <a:pt x="1681956" y="3571875"/>
                </a:cubicBezTo>
                <a:cubicBezTo>
                  <a:pt x="1681956" y="3799830"/>
                  <a:pt x="1566460" y="4000811"/>
                  <a:pt x="1390792" y="4119489"/>
                </a:cubicBezTo>
                <a:lnTo>
                  <a:pt x="1386930" y="4121586"/>
                </a:lnTo>
                <a:lnTo>
                  <a:pt x="1402096" y="4134080"/>
                </a:lnTo>
                <a:cubicBezTo>
                  <a:pt x="1499484" y="4231325"/>
                  <a:pt x="1559720" y="4365667"/>
                  <a:pt x="1559720" y="4514057"/>
                </a:cubicBezTo>
                <a:cubicBezTo>
                  <a:pt x="1559720" y="4810838"/>
                  <a:pt x="1318776" y="5051426"/>
                  <a:pt x="1021557" y="5051426"/>
                </a:cubicBezTo>
                <a:cubicBezTo>
                  <a:pt x="724338" y="5051426"/>
                  <a:pt x="483394" y="4810838"/>
                  <a:pt x="483394" y="4514057"/>
                </a:cubicBezTo>
                <a:cubicBezTo>
                  <a:pt x="483394" y="4365667"/>
                  <a:pt x="543630" y="4231325"/>
                  <a:pt x="641019" y="4134080"/>
                </a:cubicBezTo>
                <a:lnTo>
                  <a:pt x="656183" y="4121586"/>
                </a:lnTo>
                <a:lnTo>
                  <a:pt x="652320" y="4119489"/>
                </a:lnTo>
                <a:cubicBezTo>
                  <a:pt x="476652" y="4000811"/>
                  <a:pt x="361156" y="3799830"/>
                  <a:pt x="361156" y="3571875"/>
                </a:cubicBezTo>
                <a:cubicBezTo>
                  <a:pt x="361156" y="3389510"/>
                  <a:pt x="435074" y="3224410"/>
                  <a:pt x="554583" y="3104901"/>
                </a:cubicBezTo>
                <a:lnTo>
                  <a:pt x="560702" y="3099853"/>
                </a:lnTo>
                <a:lnTo>
                  <a:pt x="445136" y="3004503"/>
                </a:lnTo>
                <a:cubicBezTo>
                  <a:pt x="297617" y="2856984"/>
                  <a:pt x="206375" y="2653188"/>
                  <a:pt x="206375" y="2428082"/>
                </a:cubicBezTo>
                <a:cubicBezTo>
                  <a:pt x="206375" y="2259252"/>
                  <a:pt x="257699" y="2102410"/>
                  <a:pt x="345595" y="1972306"/>
                </a:cubicBezTo>
                <a:lnTo>
                  <a:pt x="438927" y="1859186"/>
                </a:lnTo>
                <a:lnTo>
                  <a:pt x="299207" y="1743907"/>
                </a:lnTo>
                <a:cubicBezTo>
                  <a:pt x="114342" y="1559041"/>
                  <a:pt x="0" y="1303652"/>
                  <a:pt x="0" y="1021557"/>
                </a:cubicBezTo>
                <a:cubicBezTo>
                  <a:pt x="0" y="457367"/>
                  <a:pt x="457367" y="0"/>
                  <a:pt x="1021557"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177607043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76B7D5C-3860-4C00-A029-932405BECDA1}"/>
              </a:ext>
            </a:extLst>
          </p:cNvPr>
          <p:cNvSpPr>
            <a:spLocks noGrp="1"/>
          </p:cNvSpPr>
          <p:nvPr>
            <p:ph type="pic" sz="quarter" idx="10"/>
          </p:nvPr>
        </p:nvSpPr>
        <p:spPr>
          <a:xfrm>
            <a:off x="2153827" y="1457004"/>
            <a:ext cx="2971800" cy="2971800"/>
          </a:xfrm>
          <a:custGeom>
            <a:avLst/>
            <a:gdLst>
              <a:gd name="connsiteX0" fmla="*/ 1530123 w 3060246"/>
              <a:gd name="connsiteY0" fmla="*/ 0 h 3060246"/>
              <a:gd name="connsiteX1" fmla="*/ 3060246 w 3060246"/>
              <a:gd name="connsiteY1" fmla="*/ 1530123 h 3060246"/>
              <a:gd name="connsiteX2" fmla="*/ 1530123 w 3060246"/>
              <a:gd name="connsiteY2" fmla="*/ 3060246 h 3060246"/>
              <a:gd name="connsiteX3" fmla="*/ 0 w 3060246"/>
              <a:gd name="connsiteY3" fmla="*/ 1530123 h 3060246"/>
              <a:gd name="connsiteX4" fmla="*/ 1530123 w 3060246"/>
              <a:gd name="connsiteY4" fmla="*/ 0 h 3060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0246" h="3060246">
                <a:moveTo>
                  <a:pt x="1530123" y="0"/>
                </a:moveTo>
                <a:cubicBezTo>
                  <a:pt x="2375187" y="0"/>
                  <a:pt x="3060246" y="685059"/>
                  <a:pt x="3060246" y="1530123"/>
                </a:cubicBezTo>
                <a:cubicBezTo>
                  <a:pt x="3060246" y="2375187"/>
                  <a:pt x="2375187" y="3060246"/>
                  <a:pt x="1530123" y="3060246"/>
                </a:cubicBezTo>
                <a:cubicBezTo>
                  <a:pt x="685059" y="3060246"/>
                  <a:pt x="0" y="2375187"/>
                  <a:pt x="0" y="1530123"/>
                </a:cubicBezTo>
                <a:cubicBezTo>
                  <a:pt x="0" y="685059"/>
                  <a:pt x="685059" y="0"/>
                  <a:pt x="1530123"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429316760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8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25FC0E8-5B86-44C5-8409-3ECFBFB5496C}"/>
              </a:ext>
            </a:extLst>
          </p:cNvPr>
          <p:cNvSpPr>
            <a:spLocks noGrp="1"/>
          </p:cNvSpPr>
          <p:nvPr>
            <p:ph type="pic" sz="quarter" idx="10"/>
          </p:nvPr>
        </p:nvSpPr>
        <p:spPr>
          <a:xfrm>
            <a:off x="0" y="4867136"/>
            <a:ext cx="12192000" cy="1990864"/>
          </a:xfrm>
          <a:custGeom>
            <a:avLst/>
            <a:gdLst>
              <a:gd name="connsiteX0" fmla="*/ 0 w 12192000"/>
              <a:gd name="connsiteY0" fmla="*/ 0 h 1990864"/>
              <a:gd name="connsiteX1" fmla="*/ 12192000 w 12192000"/>
              <a:gd name="connsiteY1" fmla="*/ 0 h 1990864"/>
              <a:gd name="connsiteX2" fmla="*/ 12192000 w 12192000"/>
              <a:gd name="connsiteY2" fmla="*/ 1990864 h 1990864"/>
              <a:gd name="connsiteX3" fmla="*/ 0 w 12192000"/>
              <a:gd name="connsiteY3" fmla="*/ 1990864 h 1990864"/>
            </a:gdLst>
            <a:ahLst/>
            <a:cxnLst>
              <a:cxn ang="0">
                <a:pos x="connsiteX0" y="connsiteY0"/>
              </a:cxn>
              <a:cxn ang="0">
                <a:pos x="connsiteX1" y="connsiteY1"/>
              </a:cxn>
              <a:cxn ang="0">
                <a:pos x="connsiteX2" y="connsiteY2"/>
              </a:cxn>
              <a:cxn ang="0">
                <a:pos x="connsiteX3" y="connsiteY3"/>
              </a:cxn>
            </a:cxnLst>
            <a:rect l="l" t="t" r="r" b="b"/>
            <a:pathLst>
              <a:path w="12192000" h="1990864">
                <a:moveTo>
                  <a:pt x="0" y="0"/>
                </a:moveTo>
                <a:lnTo>
                  <a:pt x="12192000" y="0"/>
                </a:lnTo>
                <a:lnTo>
                  <a:pt x="12192000" y="1990864"/>
                </a:lnTo>
                <a:lnTo>
                  <a:pt x="0" y="199086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75631702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27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55F6EDB-DFE0-481F-A97B-D889F7BCACF0}"/>
              </a:ext>
            </a:extLst>
          </p:cNvPr>
          <p:cNvSpPr>
            <a:spLocks noGrp="1"/>
          </p:cNvSpPr>
          <p:nvPr>
            <p:ph type="pic" sz="quarter" idx="10"/>
          </p:nvPr>
        </p:nvSpPr>
        <p:spPr>
          <a:xfrm>
            <a:off x="1" y="3812666"/>
            <a:ext cx="6003480" cy="3045334"/>
          </a:xfrm>
          <a:custGeom>
            <a:avLst/>
            <a:gdLst>
              <a:gd name="connsiteX0" fmla="*/ 0 w 6003480"/>
              <a:gd name="connsiteY0" fmla="*/ 0 h 3045334"/>
              <a:gd name="connsiteX1" fmla="*/ 6003480 w 6003480"/>
              <a:gd name="connsiteY1" fmla="*/ 0 h 3045334"/>
              <a:gd name="connsiteX2" fmla="*/ 6003480 w 6003480"/>
              <a:gd name="connsiteY2" fmla="*/ 3045334 h 3045334"/>
              <a:gd name="connsiteX3" fmla="*/ 0 w 6003480"/>
              <a:gd name="connsiteY3" fmla="*/ 3045334 h 3045334"/>
            </a:gdLst>
            <a:ahLst/>
            <a:cxnLst>
              <a:cxn ang="0">
                <a:pos x="connsiteX0" y="connsiteY0"/>
              </a:cxn>
              <a:cxn ang="0">
                <a:pos x="connsiteX1" y="connsiteY1"/>
              </a:cxn>
              <a:cxn ang="0">
                <a:pos x="connsiteX2" y="connsiteY2"/>
              </a:cxn>
              <a:cxn ang="0">
                <a:pos x="connsiteX3" y="connsiteY3"/>
              </a:cxn>
            </a:cxnLst>
            <a:rect l="l" t="t" r="r" b="b"/>
            <a:pathLst>
              <a:path w="6003480" h="3045334">
                <a:moveTo>
                  <a:pt x="0" y="0"/>
                </a:moveTo>
                <a:lnTo>
                  <a:pt x="6003480" y="0"/>
                </a:lnTo>
                <a:lnTo>
                  <a:pt x="6003480" y="3045334"/>
                </a:lnTo>
                <a:lnTo>
                  <a:pt x="0" y="3045334"/>
                </a:lnTo>
                <a:close/>
              </a:path>
            </a:pathLst>
          </a:custGeom>
          <a:solidFill>
            <a:schemeClr val="bg1">
              <a:lumMod val="95000"/>
            </a:schemeClr>
          </a:solidFill>
        </p:spPr>
        <p:txBody>
          <a:bodyPr wrap="square">
            <a:noAutofit/>
          </a:bodyPr>
          <a:lstStyle>
            <a:lvl1pPr>
              <a:defRPr sz="1000"/>
            </a:lvl1pPr>
          </a:lstStyle>
          <a:p>
            <a:endParaRPr lang="en-US"/>
          </a:p>
        </p:txBody>
      </p:sp>
      <p:sp>
        <p:nvSpPr>
          <p:cNvPr id="7" name="Picture Placeholder 6">
            <a:extLst>
              <a:ext uri="{FF2B5EF4-FFF2-40B4-BE49-F238E27FC236}">
                <a16:creationId xmlns:a16="http://schemas.microsoft.com/office/drawing/2014/main" id="{BE1586B6-4234-4CB2-92ED-83C6B8A0CE2E}"/>
              </a:ext>
            </a:extLst>
          </p:cNvPr>
          <p:cNvSpPr>
            <a:spLocks noGrp="1"/>
          </p:cNvSpPr>
          <p:nvPr>
            <p:ph type="pic" sz="quarter" idx="11"/>
          </p:nvPr>
        </p:nvSpPr>
        <p:spPr>
          <a:xfrm>
            <a:off x="6188521" y="3812666"/>
            <a:ext cx="6003480" cy="3045334"/>
          </a:xfrm>
          <a:custGeom>
            <a:avLst/>
            <a:gdLst>
              <a:gd name="connsiteX0" fmla="*/ 0 w 6003480"/>
              <a:gd name="connsiteY0" fmla="*/ 0 h 3045334"/>
              <a:gd name="connsiteX1" fmla="*/ 6003480 w 6003480"/>
              <a:gd name="connsiteY1" fmla="*/ 0 h 3045334"/>
              <a:gd name="connsiteX2" fmla="*/ 6003480 w 6003480"/>
              <a:gd name="connsiteY2" fmla="*/ 3045334 h 3045334"/>
              <a:gd name="connsiteX3" fmla="*/ 0 w 6003480"/>
              <a:gd name="connsiteY3" fmla="*/ 3045334 h 3045334"/>
            </a:gdLst>
            <a:ahLst/>
            <a:cxnLst>
              <a:cxn ang="0">
                <a:pos x="connsiteX0" y="connsiteY0"/>
              </a:cxn>
              <a:cxn ang="0">
                <a:pos x="connsiteX1" y="connsiteY1"/>
              </a:cxn>
              <a:cxn ang="0">
                <a:pos x="connsiteX2" y="connsiteY2"/>
              </a:cxn>
              <a:cxn ang="0">
                <a:pos x="connsiteX3" y="connsiteY3"/>
              </a:cxn>
            </a:cxnLst>
            <a:rect l="l" t="t" r="r" b="b"/>
            <a:pathLst>
              <a:path w="6003480" h="3045334">
                <a:moveTo>
                  <a:pt x="0" y="0"/>
                </a:moveTo>
                <a:lnTo>
                  <a:pt x="6003480" y="0"/>
                </a:lnTo>
                <a:lnTo>
                  <a:pt x="6003480" y="3045334"/>
                </a:lnTo>
                <a:lnTo>
                  <a:pt x="0" y="3045334"/>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66352208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33FB95E9-369F-4EC4-829B-5267FE49AE9C}"/>
              </a:ext>
            </a:extLst>
          </p:cNvPr>
          <p:cNvSpPr>
            <a:spLocks noGrp="1"/>
          </p:cNvSpPr>
          <p:nvPr>
            <p:ph type="pic" sz="quarter" idx="10"/>
          </p:nvPr>
        </p:nvSpPr>
        <p:spPr>
          <a:xfrm>
            <a:off x="675596" y="1494971"/>
            <a:ext cx="2428286" cy="2432304"/>
          </a:xfrm>
          <a:custGeom>
            <a:avLst/>
            <a:gdLst>
              <a:gd name="connsiteX0" fmla="*/ 0 w 2428286"/>
              <a:gd name="connsiteY0" fmla="*/ 0 h 2432304"/>
              <a:gd name="connsiteX1" fmla="*/ 2428286 w 2428286"/>
              <a:gd name="connsiteY1" fmla="*/ 0 h 2432304"/>
              <a:gd name="connsiteX2" fmla="*/ 2428286 w 2428286"/>
              <a:gd name="connsiteY2" fmla="*/ 2432304 h 2432304"/>
              <a:gd name="connsiteX3" fmla="*/ 0 w 2428286"/>
              <a:gd name="connsiteY3" fmla="*/ 2432304 h 2432304"/>
            </a:gdLst>
            <a:ahLst/>
            <a:cxnLst>
              <a:cxn ang="0">
                <a:pos x="connsiteX0" y="connsiteY0"/>
              </a:cxn>
              <a:cxn ang="0">
                <a:pos x="connsiteX1" y="connsiteY1"/>
              </a:cxn>
              <a:cxn ang="0">
                <a:pos x="connsiteX2" y="connsiteY2"/>
              </a:cxn>
              <a:cxn ang="0">
                <a:pos x="connsiteX3" y="connsiteY3"/>
              </a:cxn>
            </a:cxnLst>
            <a:rect l="l" t="t" r="r" b="b"/>
            <a:pathLst>
              <a:path w="2428286" h="2432304">
                <a:moveTo>
                  <a:pt x="0" y="0"/>
                </a:moveTo>
                <a:lnTo>
                  <a:pt x="2428286" y="0"/>
                </a:lnTo>
                <a:lnTo>
                  <a:pt x="2428286" y="2432304"/>
                </a:lnTo>
                <a:lnTo>
                  <a:pt x="0" y="2432304"/>
                </a:lnTo>
                <a:close/>
              </a:path>
            </a:pathLst>
          </a:custGeom>
          <a:solidFill>
            <a:schemeClr val="bg1">
              <a:lumMod val="95000"/>
            </a:schemeClr>
          </a:solidFill>
        </p:spPr>
        <p:txBody>
          <a:bodyPr wrap="square">
            <a:noAutofit/>
          </a:bodyPr>
          <a:lstStyle>
            <a:lvl1pPr>
              <a:defRPr sz="1000"/>
            </a:lvl1pPr>
          </a:lstStyle>
          <a:p>
            <a:endParaRPr lang="en-US"/>
          </a:p>
        </p:txBody>
      </p:sp>
      <p:sp>
        <p:nvSpPr>
          <p:cNvPr id="19" name="Picture Placeholder 18">
            <a:extLst>
              <a:ext uri="{FF2B5EF4-FFF2-40B4-BE49-F238E27FC236}">
                <a16:creationId xmlns:a16="http://schemas.microsoft.com/office/drawing/2014/main" id="{237C2CA9-4875-45F8-891E-0EB2A384C5DF}"/>
              </a:ext>
            </a:extLst>
          </p:cNvPr>
          <p:cNvSpPr>
            <a:spLocks noGrp="1"/>
          </p:cNvSpPr>
          <p:nvPr>
            <p:ph type="pic" sz="quarter" idx="11"/>
          </p:nvPr>
        </p:nvSpPr>
        <p:spPr>
          <a:xfrm>
            <a:off x="3479769" y="3484668"/>
            <a:ext cx="2428286" cy="2432304"/>
          </a:xfrm>
          <a:custGeom>
            <a:avLst/>
            <a:gdLst>
              <a:gd name="connsiteX0" fmla="*/ 0 w 2428286"/>
              <a:gd name="connsiteY0" fmla="*/ 0 h 2432304"/>
              <a:gd name="connsiteX1" fmla="*/ 2428286 w 2428286"/>
              <a:gd name="connsiteY1" fmla="*/ 0 h 2432304"/>
              <a:gd name="connsiteX2" fmla="*/ 2428286 w 2428286"/>
              <a:gd name="connsiteY2" fmla="*/ 2432304 h 2432304"/>
              <a:gd name="connsiteX3" fmla="*/ 0 w 2428286"/>
              <a:gd name="connsiteY3" fmla="*/ 2432304 h 2432304"/>
            </a:gdLst>
            <a:ahLst/>
            <a:cxnLst>
              <a:cxn ang="0">
                <a:pos x="connsiteX0" y="connsiteY0"/>
              </a:cxn>
              <a:cxn ang="0">
                <a:pos x="connsiteX1" y="connsiteY1"/>
              </a:cxn>
              <a:cxn ang="0">
                <a:pos x="connsiteX2" y="connsiteY2"/>
              </a:cxn>
              <a:cxn ang="0">
                <a:pos x="connsiteX3" y="connsiteY3"/>
              </a:cxn>
            </a:cxnLst>
            <a:rect l="l" t="t" r="r" b="b"/>
            <a:pathLst>
              <a:path w="2428286" h="2432304">
                <a:moveTo>
                  <a:pt x="0" y="0"/>
                </a:moveTo>
                <a:lnTo>
                  <a:pt x="2428286" y="0"/>
                </a:lnTo>
                <a:lnTo>
                  <a:pt x="2428286" y="2432304"/>
                </a:lnTo>
                <a:lnTo>
                  <a:pt x="0" y="2432304"/>
                </a:ln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43F90F98-2605-49B0-AC17-C71679282A44}"/>
              </a:ext>
            </a:extLst>
          </p:cNvPr>
          <p:cNvSpPr>
            <a:spLocks noGrp="1"/>
          </p:cNvSpPr>
          <p:nvPr>
            <p:ph type="pic" sz="quarter" idx="12"/>
          </p:nvPr>
        </p:nvSpPr>
        <p:spPr>
          <a:xfrm>
            <a:off x="6283942" y="1494971"/>
            <a:ext cx="2428286" cy="2432304"/>
          </a:xfrm>
          <a:custGeom>
            <a:avLst/>
            <a:gdLst>
              <a:gd name="connsiteX0" fmla="*/ 0 w 2428286"/>
              <a:gd name="connsiteY0" fmla="*/ 0 h 2432304"/>
              <a:gd name="connsiteX1" fmla="*/ 2428286 w 2428286"/>
              <a:gd name="connsiteY1" fmla="*/ 0 h 2432304"/>
              <a:gd name="connsiteX2" fmla="*/ 2428286 w 2428286"/>
              <a:gd name="connsiteY2" fmla="*/ 2432304 h 2432304"/>
              <a:gd name="connsiteX3" fmla="*/ 0 w 2428286"/>
              <a:gd name="connsiteY3" fmla="*/ 2432304 h 2432304"/>
            </a:gdLst>
            <a:ahLst/>
            <a:cxnLst>
              <a:cxn ang="0">
                <a:pos x="connsiteX0" y="connsiteY0"/>
              </a:cxn>
              <a:cxn ang="0">
                <a:pos x="connsiteX1" y="connsiteY1"/>
              </a:cxn>
              <a:cxn ang="0">
                <a:pos x="connsiteX2" y="connsiteY2"/>
              </a:cxn>
              <a:cxn ang="0">
                <a:pos x="connsiteX3" y="connsiteY3"/>
              </a:cxn>
            </a:cxnLst>
            <a:rect l="l" t="t" r="r" b="b"/>
            <a:pathLst>
              <a:path w="2428286" h="2432304">
                <a:moveTo>
                  <a:pt x="0" y="0"/>
                </a:moveTo>
                <a:lnTo>
                  <a:pt x="2428286" y="0"/>
                </a:lnTo>
                <a:lnTo>
                  <a:pt x="2428286" y="2432304"/>
                </a:lnTo>
                <a:lnTo>
                  <a:pt x="0" y="2432304"/>
                </a:lnTo>
                <a:close/>
              </a:path>
            </a:pathLst>
          </a:custGeom>
          <a:solidFill>
            <a:schemeClr val="bg1">
              <a:lumMod val="95000"/>
            </a:schemeClr>
          </a:solidFill>
        </p:spPr>
        <p:txBody>
          <a:bodyPr wrap="square">
            <a:noAutofit/>
          </a:bodyPr>
          <a:lstStyle>
            <a:lvl1pPr>
              <a:defRPr sz="1000"/>
            </a:lvl1pPr>
          </a:lstStyle>
          <a:p>
            <a:endParaRPr lang="en-US"/>
          </a:p>
        </p:txBody>
      </p:sp>
      <p:sp>
        <p:nvSpPr>
          <p:cNvPr id="21" name="Picture Placeholder 20">
            <a:extLst>
              <a:ext uri="{FF2B5EF4-FFF2-40B4-BE49-F238E27FC236}">
                <a16:creationId xmlns:a16="http://schemas.microsoft.com/office/drawing/2014/main" id="{6B1F14FA-6358-40BD-AD12-6769CDD00E82}"/>
              </a:ext>
            </a:extLst>
          </p:cNvPr>
          <p:cNvSpPr>
            <a:spLocks noGrp="1"/>
          </p:cNvSpPr>
          <p:nvPr>
            <p:ph type="pic" sz="quarter" idx="13"/>
          </p:nvPr>
        </p:nvSpPr>
        <p:spPr>
          <a:xfrm>
            <a:off x="9088116" y="3484668"/>
            <a:ext cx="2428286" cy="2432304"/>
          </a:xfrm>
          <a:custGeom>
            <a:avLst/>
            <a:gdLst>
              <a:gd name="connsiteX0" fmla="*/ 0 w 2428286"/>
              <a:gd name="connsiteY0" fmla="*/ 0 h 2432304"/>
              <a:gd name="connsiteX1" fmla="*/ 2428286 w 2428286"/>
              <a:gd name="connsiteY1" fmla="*/ 0 h 2432304"/>
              <a:gd name="connsiteX2" fmla="*/ 2428286 w 2428286"/>
              <a:gd name="connsiteY2" fmla="*/ 2432304 h 2432304"/>
              <a:gd name="connsiteX3" fmla="*/ 0 w 2428286"/>
              <a:gd name="connsiteY3" fmla="*/ 2432304 h 2432304"/>
            </a:gdLst>
            <a:ahLst/>
            <a:cxnLst>
              <a:cxn ang="0">
                <a:pos x="connsiteX0" y="connsiteY0"/>
              </a:cxn>
              <a:cxn ang="0">
                <a:pos x="connsiteX1" y="connsiteY1"/>
              </a:cxn>
              <a:cxn ang="0">
                <a:pos x="connsiteX2" y="connsiteY2"/>
              </a:cxn>
              <a:cxn ang="0">
                <a:pos x="connsiteX3" y="connsiteY3"/>
              </a:cxn>
            </a:cxnLst>
            <a:rect l="l" t="t" r="r" b="b"/>
            <a:pathLst>
              <a:path w="2428286" h="2432304">
                <a:moveTo>
                  <a:pt x="0" y="0"/>
                </a:moveTo>
                <a:lnTo>
                  <a:pt x="2428286" y="0"/>
                </a:lnTo>
                <a:lnTo>
                  <a:pt x="2428286" y="2432304"/>
                </a:lnTo>
                <a:lnTo>
                  <a:pt x="0" y="2432304"/>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79041387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F965062F-E484-4E17-827D-AB52166D7074}"/>
              </a:ext>
            </a:extLst>
          </p:cNvPr>
          <p:cNvSpPr>
            <a:spLocks noGrp="1"/>
          </p:cNvSpPr>
          <p:nvPr>
            <p:ph type="pic" sz="quarter" idx="10"/>
          </p:nvPr>
        </p:nvSpPr>
        <p:spPr>
          <a:xfrm>
            <a:off x="5819741" y="1567544"/>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16" name="Picture Placeholder 15">
            <a:extLst>
              <a:ext uri="{FF2B5EF4-FFF2-40B4-BE49-F238E27FC236}">
                <a16:creationId xmlns:a16="http://schemas.microsoft.com/office/drawing/2014/main" id="{6334F2C9-7B8A-412F-A009-7B802C63BAA1}"/>
              </a:ext>
            </a:extLst>
          </p:cNvPr>
          <p:cNvSpPr>
            <a:spLocks noGrp="1"/>
          </p:cNvSpPr>
          <p:nvPr>
            <p:ph type="pic" sz="quarter" idx="11"/>
          </p:nvPr>
        </p:nvSpPr>
        <p:spPr>
          <a:xfrm>
            <a:off x="7827175" y="1567544"/>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17" name="Picture Placeholder 16">
            <a:extLst>
              <a:ext uri="{FF2B5EF4-FFF2-40B4-BE49-F238E27FC236}">
                <a16:creationId xmlns:a16="http://schemas.microsoft.com/office/drawing/2014/main" id="{FA755730-8D7D-4B71-B86B-1BF8C7F5DC73}"/>
              </a:ext>
            </a:extLst>
          </p:cNvPr>
          <p:cNvSpPr>
            <a:spLocks noGrp="1"/>
          </p:cNvSpPr>
          <p:nvPr>
            <p:ph type="pic" sz="quarter" idx="12"/>
          </p:nvPr>
        </p:nvSpPr>
        <p:spPr>
          <a:xfrm>
            <a:off x="9834609" y="1567544"/>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18" name="Picture Placeholder 17">
            <a:extLst>
              <a:ext uri="{FF2B5EF4-FFF2-40B4-BE49-F238E27FC236}">
                <a16:creationId xmlns:a16="http://schemas.microsoft.com/office/drawing/2014/main" id="{7DD1C5F4-9C55-4BF5-AE89-5EE6359D687F}"/>
              </a:ext>
            </a:extLst>
          </p:cNvPr>
          <p:cNvSpPr>
            <a:spLocks noGrp="1"/>
          </p:cNvSpPr>
          <p:nvPr>
            <p:ph type="pic" sz="quarter" idx="13"/>
          </p:nvPr>
        </p:nvSpPr>
        <p:spPr>
          <a:xfrm>
            <a:off x="5819741" y="4034941"/>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19" name="Picture Placeholder 18">
            <a:extLst>
              <a:ext uri="{FF2B5EF4-FFF2-40B4-BE49-F238E27FC236}">
                <a16:creationId xmlns:a16="http://schemas.microsoft.com/office/drawing/2014/main" id="{8EFD371B-CD51-40A0-A16E-B87370822AF1}"/>
              </a:ext>
            </a:extLst>
          </p:cNvPr>
          <p:cNvSpPr>
            <a:spLocks noGrp="1"/>
          </p:cNvSpPr>
          <p:nvPr>
            <p:ph type="pic" sz="quarter" idx="14"/>
          </p:nvPr>
        </p:nvSpPr>
        <p:spPr>
          <a:xfrm>
            <a:off x="7827175" y="4034941"/>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1B1AE1B7-66A3-4D15-B196-514E5115A40D}"/>
              </a:ext>
            </a:extLst>
          </p:cNvPr>
          <p:cNvSpPr>
            <a:spLocks noGrp="1"/>
          </p:cNvSpPr>
          <p:nvPr>
            <p:ph type="pic" sz="quarter" idx="15"/>
          </p:nvPr>
        </p:nvSpPr>
        <p:spPr>
          <a:xfrm>
            <a:off x="9834609" y="4034941"/>
            <a:ext cx="1818068" cy="1764599"/>
          </a:xfrm>
          <a:custGeom>
            <a:avLst/>
            <a:gdLst>
              <a:gd name="connsiteX0" fmla="*/ 0 w 1818068"/>
              <a:gd name="connsiteY0" fmla="*/ 0 h 1764599"/>
              <a:gd name="connsiteX1" fmla="*/ 1818068 w 1818068"/>
              <a:gd name="connsiteY1" fmla="*/ 0 h 1764599"/>
              <a:gd name="connsiteX2" fmla="*/ 1818068 w 1818068"/>
              <a:gd name="connsiteY2" fmla="*/ 1764599 h 1764599"/>
              <a:gd name="connsiteX3" fmla="*/ 0 w 1818068"/>
              <a:gd name="connsiteY3" fmla="*/ 1764599 h 1764599"/>
            </a:gdLst>
            <a:ahLst/>
            <a:cxnLst>
              <a:cxn ang="0">
                <a:pos x="connsiteX0" y="connsiteY0"/>
              </a:cxn>
              <a:cxn ang="0">
                <a:pos x="connsiteX1" y="connsiteY1"/>
              </a:cxn>
              <a:cxn ang="0">
                <a:pos x="connsiteX2" y="connsiteY2"/>
              </a:cxn>
              <a:cxn ang="0">
                <a:pos x="connsiteX3" y="connsiteY3"/>
              </a:cxn>
            </a:cxnLst>
            <a:rect l="l" t="t" r="r" b="b"/>
            <a:pathLst>
              <a:path w="1818068" h="1764599">
                <a:moveTo>
                  <a:pt x="0" y="0"/>
                </a:moveTo>
                <a:lnTo>
                  <a:pt x="1818068" y="0"/>
                </a:lnTo>
                <a:lnTo>
                  <a:pt x="1818068" y="1764599"/>
                </a:lnTo>
                <a:lnTo>
                  <a:pt x="0" y="176459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258928703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7F3586E-C0F4-4DAA-BCED-2FA9D209A6BA}"/>
              </a:ext>
            </a:extLst>
          </p:cNvPr>
          <p:cNvSpPr>
            <a:spLocks noGrp="1"/>
          </p:cNvSpPr>
          <p:nvPr>
            <p:ph type="pic" sz="quarter" idx="13"/>
          </p:nvPr>
        </p:nvSpPr>
        <p:spPr>
          <a:xfrm>
            <a:off x="0" y="3581400"/>
            <a:ext cx="12192000" cy="3276600"/>
          </a:xfrm>
          <a:custGeom>
            <a:avLst/>
            <a:gdLst>
              <a:gd name="connsiteX0" fmla="*/ 0 w 12192000"/>
              <a:gd name="connsiteY0" fmla="*/ 0 h 3276600"/>
              <a:gd name="connsiteX1" fmla="*/ 12192000 w 12192000"/>
              <a:gd name="connsiteY1" fmla="*/ 0 h 3276600"/>
              <a:gd name="connsiteX2" fmla="*/ 12192000 w 12192000"/>
              <a:gd name="connsiteY2" fmla="*/ 3276600 h 3276600"/>
              <a:gd name="connsiteX3" fmla="*/ 0 w 12192000"/>
              <a:gd name="connsiteY3" fmla="*/ 3276600 h 3276600"/>
            </a:gdLst>
            <a:ahLst/>
            <a:cxnLst>
              <a:cxn ang="0">
                <a:pos x="connsiteX0" y="connsiteY0"/>
              </a:cxn>
              <a:cxn ang="0">
                <a:pos x="connsiteX1" y="connsiteY1"/>
              </a:cxn>
              <a:cxn ang="0">
                <a:pos x="connsiteX2" y="connsiteY2"/>
              </a:cxn>
              <a:cxn ang="0">
                <a:pos x="connsiteX3" y="connsiteY3"/>
              </a:cxn>
            </a:cxnLst>
            <a:rect l="l" t="t" r="r" b="b"/>
            <a:pathLst>
              <a:path w="12192000" h="3276600">
                <a:moveTo>
                  <a:pt x="0" y="0"/>
                </a:moveTo>
                <a:lnTo>
                  <a:pt x="12192000" y="0"/>
                </a:lnTo>
                <a:lnTo>
                  <a:pt x="12192000" y="3276600"/>
                </a:lnTo>
                <a:lnTo>
                  <a:pt x="0" y="3276600"/>
                </a:lnTo>
                <a:close/>
              </a:path>
            </a:pathLst>
          </a:custGeom>
          <a:solidFill>
            <a:schemeClr val="bg1">
              <a:lumMod val="95000"/>
            </a:schemeClr>
          </a:solidFill>
        </p:spPr>
        <p:txBody>
          <a:bodyPr wrap="square">
            <a:noAutofit/>
          </a:bodyPr>
          <a:lstStyle>
            <a:lvl1pPr>
              <a:defRPr sz="1000"/>
            </a:lvl1pPr>
          </a:lstStyle>
          <a:p>
            <a:endParaRPr lang="en-US"/>
          </a:p>
        </p:txBody>
      </p:sp>
      <p:sp>
        <p:nvSpPr>
          <p:cNvPr id="9" name="Picture Placeholder 8">
            <a:extLst>
              <a:ext uri="{FF2B5EF4-FFF2-40B4-BE49-F238E27FC236}">
                <a16:creationId xmlns:a16="http://schemas.microsoft.com/office/drawing/2014/main" id="{22CEA24A-BE9A-45E5-8703-9412DEFB3B7A}"/>
              </a:ext>
            </a:extLst>
          </p:cNvPr>
          <p:cNvSpPr>
            <a:spLocks noGrp="1"/>
          </p:cNvSpPr>
          <p:nvPr>
            <p:ph type="pic" sz="quarter" idx="10"/>
          </p:nvPr>
        </p:nvSpPr>
        <p:spPr>
          <a:xfrm>
            <a:off x="1567889" y="1632951"/>
            <a:ext cx="2628900" cy="2861897"/>
          </a:xfrm>
          <a:custGeom>
            <a:avLst/>
            <a:gdLst>
              <a:gd name="connsiteX0" fmla="*/ 0 w 2628900"/>
              <a:gd name="connsiteY0" fmla="*/ 0 h 2861897"/>
              <a:gd name="connsiteX1" fmla="*/ 2628900 w 2628900"/>
              <a:gd name="connsiteY1" fmla="*/ 0 h 2861897"/>
              <a:gd name="connsiteX2" fmla="*/ 2628900 w 2628900"/>
              <a:gd name="connsiteY2" fmla="*/ 2861897 h 2861897"/>
              <a:gd name="connsiteX3" fmla="*/ 0 w 2628900"/>
              <a:gd name="connsiteY3" fmla="*/ 2861897 h 2861897"/>
            </a:gdLst>
            <a:ahLst/>
            <a:cxnLst>
              <a:cxn ang="0">
                <a:pos x="connsiteX0" y="connsiteY0"/>
              </a:cxn>
              <a:cxn ang="0">
                <a:pos x="connsiteX1" y="connsiteY1"/>
              </a:cxn>
              <a:cxn ang="0">
                <a:pos x="connsiteX2" y="connsiteY2"/>
              </a:cxn>
              <a:cxn ang="0">
                <a:pos x="connsiteX3" y="connsiteY3"/>
              </a:cxn>
            </a:cxnLst>
            <a:rect l="l" t="t" r="r" b="b"/>
            <a:pathLst>
              <a:path w="2628900" h="2861897">
                <a:moveTo>
                  <a:pt x="0" y="0"/>
                </a:moveTo>
                <a:lnTo>
                  <a:pt x="2628900" y="0"/>
                </a:lnTo>
                <a:lnTo>
                  <a:pt x="2628900" y="2861897"/>
                </a:lnTo>
                <a:lnTo>
                  <a:pt x="0" y="2861897"/>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4F032AF6-D098-4BBB-8D07-BBF45D9AFFDB}"/>
              </a:ext>
            </a:extLst>
          </p:cNvPr>
          <p:cNvSpPr>
            <a:spLocks noGrp="1"/>
          </p:cNvSpPr>
          <p:nvPr>
            <p:ph type="pic" sz="quarter" idx="11"/>
          </p:nvPr>
        </p:nvSpPr>
        <p:spPr>
          <a:xfrm>
            <a:off x="4781551" y="1632951"/>
            <a:ext cx="2628900" cy="2861897"/>
          </a:xfrm>
          <a:custGeom>
            <a:avLst/>
            <a:gdLst>
              <a:gd name="connsiteX0" fmla="*/ 0 w 2628900"/>
              <a:gd name="connsiteY0" fmla="*/ 0 h 2861897"/>
              <a:gd name="connsiteX1" fmla="*/ 2628900 w 2628900"/>
              <a:gd name="connsiteY1" fmla="*/ 0 h 2861897"/>
              <a:gd name="connsiteX2" fmla="*/ 2628900 w 2628900"/>
              <a:gd name="connsiteY2" fmla="*/ 2861897 h 2861897"/>
              <a:gd name="connsiteX3" fmla="*/ 0 w 2628900"/>
              <a:gd name="connsiteY3" fmla="*/ 2861897 h 2861897"/>
            </a:gdLst>
            <a:ahLst/>
            <a:cxnLst>
              <a:cxn ang="0">
                <a:pos x="connsiteX0" y="connsiteY0"/>
              </a:cxn>
              <a:cxn ang="0">
                <a:pos x="connsiteX1" y="connsiteY1"/>
              </a:cxn>
              <a:cxn ang="0">
                <a:pos x="connsiteX2" y="connsiteY2"/>
              </a:cxn>
              <a:cxn ang="0">
                <a:pos x="connsiteX3" y="connsiteY3"/>
              </a:cxn>
            </a:cxnLst>
            <a:rect l="l" t="t" r="r" b="b"/>
            <a:pathLst>
              <a:path w="2628900" h="2861897">
                <a:moveTo>
                  <a:pt x="0" y="0"/>
                </a:moveTo>
                <a:lnTo>
                  <a:pt x="2628900" y="0"/>
                </a:lnTo>
                <a:lnTo>
                  <a:pt x="2628900" y="2861897"/>
                </a:lnTo>
                <a:lnTo>
                  <a:pt x="0" y="2861897"/>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153FA40D-98A1-4B60-848B-F82B959EC012}"/>
              </a:ext>
            </a:extLst>
          </p:cNvPr>
          <p:cNvSpPr>
            <a:spLocks noGrp="1"/>
          </p:cNvSpPr>
          <p:nvPr>
            <p:ph type="pic" sz="quarter" idx="12"/>
          </p:nvPr>
        </p:nvSpPr>
        <p:spPr>
          <a:xfrm>
            <a:off x="7995212" y="1632951"/>
            <a:ext cx="2628900" cy="2861897"/>
          </a:xfrm>
          <a:custGeom>
            <a:avLst/>
            <a:gdLst>
              <a:gd name="connsiteX0" fmla="*/ 0 w 2628900"/>
              <a:gd name="connsiteY0" fmla="*/ 0 h 2861897"/>
              <a:gd name="connsiteX1" fmla="*/ 2628900 w 2628900"/>
              <a:gd name="connsiteY1" fmla="*/ 0 h 2861897"/>
              <a:gd name="connsiteX2" fmla="*/ 2628900 w 2628900"/>
              <a:gd name="connsiteY2" fmla="*/ 2861897 h 2861897"/>
              <a:gd name="connsiteX3" fmla="*/ 0 w 2628900"/>
              <a:gd name="connsiteY3" fmla="*/ 2861897 h 2861897"/>
            </a:gdLst>
            <a:ahLst/>
            <a:cxnLst>
              <a:cxn ang="0">
                <a:pos x="connsiteX0" y="connsiteY0"/>
              </a:cxn>
              <a:cxn ang="0">
                <a:pos x="connsiteX1" y="connsiteY1"/>
              </a:cxn>
              <a:cxn ang="0">
                <a:pos x="connsiteX2" y="connsiteY2"/>
              </a:cxn>
              <a:cxn ang="0">
                <a:pos x="connsiteX3" y="connsiteY3"/>
              </a:cxn>
            </a:cxnLst>
            <a:rect l="l" t="t" r="r" b="b"/>
            <a:pathLst>
              <a:path w="2628900" h="2861897">
                <a:moveTo>
                  <a:pt x="0" y="0"/>
                </a:moveTo>
                <a:lnTo>
                  <a:pt x="2628900" y="0"/>
                </a:lnTo>
                <a:lnTo>
                  <a:pt x="2628900" y="2861897"/>
                </a:lnTo>
                <a:lnTo>
                  <a:pt x="0" y="286189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89204402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22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CF154B02-39E8-46AF-8402-B0668EECB302}"/>
              </a:ext>
            </a:extLst>
          </p:cNvPr>
          <p:cNvSpPr>
            <a:spLocks noGrp="1"/>
          </p:cNvSpPr>
          <p:nvPr>
            <p:ph type="pic" sz="quarter" idx="10"/>
          </p:nvPr>
        </p:nvSpPr>
        <p:spPr>
          <a:xfrm>
            <a:off x="0" y="0"/>
            <a:ext cx="3336324" cy="3336324"/>
          </a:xfrm>
          <a:custGeom>
            <a:avLst/>
            <a:gdLst>
              <a:gd name="connsiteX0" fmla="*/ 0 w 3336324"/>
              <a:gd name="connsiteY0" fmla="*/ 0 h 3336324"/>
              <a:gd name="connsiteX1" fmla="*/ 3336324 w 3336324"/>
              <a:gd name="connsiteY1" fmla="*/ 0 h 3336324"/>
              <a:gd name="connsiteX2" fmla="*/ 3336324 w 3336324"/>
              <a:gd name="connsiteY2" fmla="*/ 3336324 h 3336324"/>
              <a:gd name="connsiteX3" fmla="*/ 0 w 3336324"/>
              <a:gd name="connsiteY3" fmla="*/ 3336324 h 3336324"/>
            </a:gdLst>
            <a:ahLst/>
            <a:cxnLst>
              <a:cxn ang="0">
                <a:pos x="connsiteX0" y="connsiteY0"/>
              </a:cxn>
              <a:cxn ang="0">
                <a:pos x="connsiteX1" y="connsiteY1"/>
              </a:cxn>
              <a:cxn ang="0">
                <a:pos x="connsiteX2" y="connsiteY2"/>
              </a:cxn>
              <a:cxn ang="0">
                <a:pos x="connsiteX3" y="connsiteY3"/>
              </a:cxn>
            </a:cxnLst>
            <a:rect l="l" t="t" r="r" b="b"/>
            <a:pathLst>
              <a:path w="3336324" h="3336324">
                <a:moveTo>
                  <a:pt x="0" y="0"/>
                </a:moveTo>
                <a:lnTo>
                  <a:pt x="3336324" y="0"/>
                </a:lnTo>
                <a:lnTo>
                  <a:pt x="3336324" y="3336324"/>
                </a:lnTo>
                <a:lnTo>
                  <a:pt x="0" y="3336324"/>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D4A7D6A2-C15C-4296-8B94-2FBC3DCBAA29}"/>
              </a:ext>
            </a:extLst>
          </p:cNvPr>
          <p:cNvSpPr>
            <a:spLocks noGrp="1"/>
          </p:cNvSpPr>
          <p:nvPr>
            <p:ph type="pic" sz="quarter" idx="11"/>
          </p:nvPr>
        </p:nvSpPr>
        <p:spPr>
          <a:xfrm>
            <a:off x="0" y="3521676"/>
            <a:ext cx="3336324" cy="3336324"/>
          </a:xfrm>
          <a:custGeom>
            <a:avLst/>
            <a:gdLst>
              <a:gd name="connsiteX0" fmla="*/ 0 w 3336324"/>
              <a:gd name="connsiteY0" fmla="*/ 0 h 3336324"/>
              <a:gd name="connsiteX1" fmla="*/ 3336324 w 3336324"/>
              <a:gd name="connsiteY1" fmla="*/ 0 h 3336324"/>
              <a:gd name="connsiteX2" fmla="*/ 3336324 w 3336324"/>
              <a:gd name="connsiteY2" fmla="*/ 3336324 h 3336324"/>
              <a:gd name="connsiteX3" fmla="*/ 0 w 3336324"/>
              <a:gd name="connsiteY3" fmla="*/ 3336324 h 3336324"/>
            </a:gdLst>
            <a:ahLst/>
            <a:cxnLst>
              <a:cxn ang="0">
                <a:pos x="connsiteX0" y="connsiteY0"/>
              </a:cxn>
              <a:cxn ang="0">
                <a:pos x="connsiteX1" y="connsiteY1"/>
              </a:cxn>
              <a:cxn ang="0">
                <a:pos x="connsiteX2" y="connsiteY2"/>
              </a:cxn>
              <a:cxn ang="0">
                <a:pos x="connsiteX3" y="connsiteY3"/>
              </a:cxn>
            </a:cxnLst>
            <a:rect l="l" t="t" r="r" b="b"/>
            <a:pathLst>
              <a:path w="3336324" h="3336324">
                <a:moveTo>
                  <a:pt x="0" y="0"/>
                </a:moveTo>
                <a:lnTo>
                  <a:pt x="3336324" y="0"/>
                </a:lnTo>
                <a:lnTo>
                  <a:pt x="3336324" y="3336324"/>
                </a:lnTo>
                <a:lnTo>
                  <a:pt x="0" y="3336324"/>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BA6EFC04-34FC-4FEB-A52C-70B1FD45D1AE}"/>
              </a:ext>
            </a:extLst>
          </p:cNvPr>
          <p:cNvSpPr>
            <a:spLocks noGrp="1"/>
          </p:cNvSpPr>
          <p:nvPr>
            <p:ph type="pic" sz="quarter" idx="12"/>
          </p:nvPr>
        </p:nvSpPr>
        <p:spPr>
          <a:xfrm>
            <a:off x="3521869" y="3521676"/>
            <a:ext cx="3336324" cy="3336324"/>
          </a:xfrm>
          <a:custGeom>
            <a:avLst/>
            <a:gdLst>
              <a:gd name="connsiteX0" fmla="*/ 0 w 3336324"/>
              <a:gd name="connsiteY0" fmla="*/ 0 h 3336324"/>
              <a:gd name="connsiteX1" fmla="*/ 3336324 w 3336324"/>
              <a:gd name="connsiteY1" fmla="*/ 0 h 3336324"/>
              <a:gd name="connsiteX2" fmla="*/ 3336324 w 3336324"/>
              <a:gd name="connsiteY2" fmla="*/ 3336324 h 3336324"/>
              <a:gd name="connsiteX3" fmla="*/ 0 w 3336324"/>
              <a:gd name="connsiteY3" fmla="*/ 3336324 h 3336324"/>
            </a:gdLst>
            <a:ahLst/>
            <a:cxnLst>
              <a:cxn ang="0">
                <a:pos x="connsiteX0" y="connsiteY0"/>
              </a:cxn>
              <a:cxn ang="0">
                <a:pos x="connsiteX1" y="connsiteY1"/>
              </a:cxn>
              <a:cxn ang="0">
                <a:pos x="connsiteX2" y="connsiteY2"/>
              </a:cxn>
              <a:cxn ang="0">
                <a:pos x="connsiteX3" y="connsiteY3"/>
              </a:cxn>
            </a:cxnLst>
            <a:rect l="l" t="t" r="r" b="b"/>
            <a:pathLst>
              <a:path w="3336324" h="3336324">
                <a:moveTo>
                  <a:pt x="0" y="0"/>
                </a:moveTo>
                <a:lnTo>
                  <a:pt x="3336324" y="0"/>
                </a:lnTo>
                <a:lnTo>
                  <a:pt x="3336324" y="3336324"/>
                </a:lnTo>
                <a:lnTo>
                  <a:pt x="0" y="3336324"/>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371595424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21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F8A3758E-E02C-4235-90B4-D21B1D8E316D}"/>
              </a:ext>
            </a:extLst>
          </p:cNvPr>
          <p:cNvSpPr>
            <a:spLocks noGrp="1"/>
          </p:cNvSpPr>
          <p:nvPr>
            <p:ph type="pic" sz="quarter" idx="10"/>
          </p:nvPr>
        </p:nvSpPr>
        <p:spPr>
          <a:xfrm>
            <a:off x="1400176" y="-719137"/>
            <a:ext cx="4079875" cy="4079875"/>
          </a:xfrm>
          <a:custGeom>
            <a:avLst/>
            <a:gdLst>
              <a:gd name="connsiteX0" fmla="*/ 2041525 w 4079875"/>
              <a:gd name="connsiteY0" fmla="*/ 0 h 4079875"/>
              <a:gd name="connsiteX1" fmla="*/ 4079875 w 4079875"/>
              <a:gd name="connsiteY1" fmla="*/ 2039938 h 4079875"/>
              <a:gd name="connsiteX2" fmla="*/ 2041525 w 4079875"/>
              <a:gd name="connsiteY2" fmla="*/ 4079875 h 4079875"/>
              <a:gd name="connsiteX3" fmla="*/ 0 w 4079875"/>
              <a:gd name="connsiteY3" fmla="*/ 2039938 h 4079875"/>
            </a:gdLst>
            <a:ahLst/>
            <a:cxnLst>
              <a:cxn ang="0">
                <a:pos x="connsiteX0" y="connsiteY0"/>
              </a:cxn>
              <a:cxn ang="0">
                <a:pos x="connsiteX1" y="connsiteY1"/>
              </a:cxn>
              <a:cxn ang="0">
                <a:pos x="connsiteX2" y="connsiteY2"/>
              </a:cxn>
              <a:cxn ang="0">
                <a:pos x="connsiteX3" y="connsiteY3"/>
              </a:cxn>
            </a:cxnLst>
            <a:rect l="l" t="t" r="r" b="b"/>
            <a:pathLst>
              <a:path w="4079875" h="4079875">
                <a:moveTo>
                  <a:pt x="2041525" y="0"/>
                </a:moveTo>
                <a:lnTo>
                  <a:pt x="4079875" y="2039938"/>
                </a:lnTo>
                <a:lnTo>
                  <a:pt x="2041525" y="4079875"/>
                </a:lnTo>
                <a:lnTo>
                  <a:pt x="0" y="2039938"/>
                </a:lnTo>
                <a:close/>
              </a:path>
            </a:pathLst>
          </a:custGeom>
          <a:solidFill>
            <a:schemeClr val="bg1">
              <a:lumMod val="95000"/>
            </a:schemeClr>
          </a:solidFill>
        </p:spPr>
        <p:txBody>
          <a:bodyPr wrap="square">
            <a:noAutofit/>
          </a:bodyPr>
          <a:lstStyle>
            <a:lvl1pPr>
              <a:defRPr sz="1000"/>
            </a:lvl1pPr>
          </a:lstStyle>
          <a:p>
            <a:endParaRPr lang="en-US"/>
          </a:p>
        </p:txBody>
      </p:sp>
      <p:sp>
        <p:nvSpPr>
          <p:cNvPr id="10" name="Picture Placeholder 9">
            <a:extLst>
              <a:ext uri="{FF2B5EF4-FFF2-40B4-BE49-F238E27FC236}">
                <a16:creationId xmlns:a16="http://schemas.microsoft.com/office/drawing/2014/main" id="{7CF3CC8F-07AE-4A8C-8F65-EA71D053F785}"/>
              </a:ext>
            </a:extLst>
          </p:cNvPr>
          <p:cNvSpPr>
            <a:spLocks noGrp="1"/>
          </p:cNvSpPr>
          <p:nvPr>
            <p:ph type="pic" sz="quarter" idx="11"/>
          </p:nvPr>
        </p:nvSpPr>
        <p:spPr>
          <a:xfrm>
            <a:off x="-696912" y="1389064"/>
            <a:ext cx="4079875" cy="4079875"/>
          </a:xfrm>
          <a:custGeom>
            <a:avLst/>
            <a:gdLst>
              <a:gd name="connsiteX0" fmla="*/ 2041525 w 4079875"/>
              <a:gd name="connsiteY0" fmla="*/ 0 h 4079875"/>
              <a:gd name="connsiteX1" fmla="*/ 4079875 w 4079875"/>
              <a:gd name="connsiteY1" fmla="*/ 2041525 h 4079875"/>
              <a:gd name="connsiteX2" fmla="*/ 2041525 w 4079875"/>
              <a:gd name="connsiteY2" fmla="*/ 4079875 h 4079875"/>
              <a:gd name="connsiteX3" fmla="*/ 0 w 4079875"/>
              <a:gd name="connsiteY3" fmla="*/ 2041525 h 4079875"/>
            </a:gdLst>
            <a:ahLst/>
            <a:cxnLst>
              <a:cxn ang="0">
                <a:pos x="connsiteX0" y="connsiteY0"/>
              </a:cxn>
              <a:cxn ang="0">
                <a:pos x="connsiteX1" y="connsiteY1"/>
              </a:cxn>
              <a:cxn ang="0">
                <a:pos x="connsiteX2" y="connsiteY2"/>
              </a:cxn>
              <a:cxn ang="0">
                <a:pos x="connsiteX3" y="connsiteY3"/>
              </a:cxn>
            </a:cxnLst>
            <a:rect l="l" t="t" r="r" b="b"/>
            <a:pathLst>
              <a:path w="4079875" h="4079875">
                <a:moveTo>
                  <a:pt x="2041525" y="0"/>
                </a:moveTo>
                <a:lnTo>
                  <a:pt x="4079875" y="2041525"/>
                </a:lnTo>
                <a:lnTo>
                  <a:pt x="2041525" y="4079875"/>
                </a:lnTo>
                <a:lnTo>
                  <a:pt x="0" y="2041525"/>
                </a:lnTo>
                <a:close/>
              </a:path>
            </a:pathLst>
          </a:custGeom>
          <a:solidFill>
            <a:schemeClr val="bg1">
              <a:lumMod val="95000"/>
            </a:schemeClr>
          </a:solidFill>
        </p:spPr>
        <p:txBody>
          <a:bodyPr wrap="square">
            <a:noAutofit/>
          </a:bodyPr>
          <a:lstStyle>
            <a:lvl1pPr>
              <a:defRPr sz="1000"/>
            </a:lvl1pPr>
          </a:lstStyle>
          <a:p>
            <a:endParaRPr lang="en-US"/>
          </a:p>
        </p:txBody>
      </p:sp>
      <p:sp>
        <p:nvSpPr>
          <p:cNvPr id="11" name="Picture Placeholder 10">
            <a:extLst>
              <a:ext uri="{FF2B5EF4-FFF2-40B4-BE49-F238E27FC236}">
                <a16:creationId xmlns:a16="http://schemas.microsoft.com/office/drawing/2014/main" id="{A1225654-6554-46C8-94BE-1FB06BDA722E}"/>
              </a:ext>
            </a:extLst>
          </p:cNvPr>
          <p:cNvSpPr>
            <a:spLocks noGrp="1"/>
          </p:cNvSpPr>
          <p:nvPr>
            <p:ph type="pic" sz="quarter" idx="12"/>
          </p:nvPr>
        </p:nvSpPr>
        <p:spPr>
          <a:xfrm>
            <a:off x="1400176" y="3498851"/>
            <a:ext cx="4079875" cy="4079875"/>
          </a:xfrm>
          <a:custGeom>
            <a:avLst/>
            <a:gdLst>
              <a:gd name="connsiteX0" fmla="*/ 2041525 w 4079875"/>
              <a:gd name="connsiteY0" fmla="*/ 0 h 4079875"/>
              <a:gd name="connsiteX1" fmla="*/ 4079875 w 4079875"/>
              <a:gd name="connsiteY1" fmla="*/ 2038350 h 4079875"/>
              <a:gd name="connsiteX2" fmla="*/ 2041525 w 4079875"/>
              <a:gd name="connsiteY2" fmla="*/ 4079875 h 4079875"/>
              <a:gd name="connsiteX3" fmla="*/ 0 w 4079875"/>
              <a:gd name="connsiteY3" fmla="*/ 2038350 h 4079875"/>
            </a:gdLst>
            <a:ahLst/>
            <a:cxnLst>
              <a:cxn ang="0">
                <a:pos x="connsiteX0" y="connsiteY0"/>
              </a:cxn>
              <a:cxn ang="0">
                <a:pos x="connsiteX1" y="connsiteY1"/>
              </a:cxn>
              <a:cxn ang="0">
                <a:pos x="connsiteX2" y="connsiteY2"/>
              </a:cxn>
              <a:cxn ang="0">
                <a:pos x="connsiteX3" y="connsiteY3"/>
              </a:cxn>
            </a:cxnLst>
            <a:rect l="l" t="t" r="r" b="b"/>
            <a:pathLst>
              <a:path w="4079875" h="4079875">
                <a:moveTo>
                  <a:pt x="2041525" y="0"/>
                </a:moveTo>
                <a:lnTo>
                  <a:pt x="4079875" y="2038350"/>
                </a:lnTo>
                <a:lnTo>
                  <a:pt x="2041525" y="4079875"/>
                </a:lnTo>
                <a:lnTo>
                  <a:pt x="0" y="203835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166656137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5E83C142-3DC4-4C55-9132-ED296A839537}"/>
              </a:ext>
            </a:extLst>
          </p:cNvPr>
          <p:cNvSpPr>
            <a:spLocks noGrp="1"/>
          </p:cNvSpPr>
          <p:nvPr>
            <p:ph type="pic" sz="quarter" idx="10"/>
          </p:nvPr>
        </p:nvSpPr>
        <p:spPr>
          <a:xfrm>
            <a:off x="1030288" y="1511300"/>
            <a:ext cx="1949450" cy="1951038"/>
          </a:xfrm>
          <a:custGeom>
            <a:avLst/>
            <a:gdLst>
              <a:gd name="connsiteX0" fmla="*/ 324915 w 1949450"/>
              <a:gd name="connsiteY0" fmla="*/ 0 h 1951038"/>
              <a:gd name="connsiteX1" fmla="*/ 1624535 w 1949450"/>
              <a:gd name="connsiteY1" fmla="*/ 0 h 1951038"/>
              <a:gd name="connsiteX2" fmla="*/ 1949450 w 1949450"/>
              <a:gd name="connsiteY2" fmla="*/ 324915 h 1951038"/>
              <a:gd name="connsiteX3" fmla="*/ 1949450 w 1949450"/>
              <a:gd name="connsiteY3" fmla="*/ 1626123 h 1951038"/>
              <a:gd name="connsiteX4" fmla="*/ 1624535 w 1949450"/>
              <a:gd name="connsiteY4" fmla="*/ 1951038 h 1951038"/>
              <a:gd name="connsiteX5" fmla="*/ 324915 w 1949450"/>
              <a:gd name="connsiteY5" fmla="*/ 1951038 h 1951038"/>
              <a:gd name="connsiteX6" fmla="*/ 0 w 1949450"/>
              <a:gd name="connsiteY6" fmla="*/ 1626123 h 1951038"/>
              <a:gd name="connsiteX7" fmla="*/ 0 w 1949450"/>
              <a:gd name="connsiteY7" fmla="*/ 324915 h 1951038"/>
              <a:gd name="connsiteX8" fmla="*/ 324915 w 1949450"/>
              <a:gd name="connsiteY8" fmla="*/ 0 h 195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9450" h="1951038">
                <a:moveTo>
                  <a:pt x="324915" y="0"/>
                </a:moveTo>
                <a:lnTo>
                  <a:pt x="1624535" y="0"/>
                </a:lnTo>
                <a:cubicBezTo>
                  <a:pt x="1803981" y="0"/>
                  <a:pt x="1949450" y="145469"/>
                  <a:pt x="1949450" y="324915"/>
                </a:cubicBezTo>
                <a:lnTo>
                  <a:pt x="1949450" y="1626123"/>
                </a:lnTo>
                <a:cubicBezTo>
                  <a:pt x="1949450" y="1805569"/>
                  <a:pt x="1803981" y="1951038"/>
                  <a:pt x="1624535" y="1951038"/>
                </a:cubicBezTo>
                <a:lnTo>
                  <a:pt x="324915" y="1951038"/>
                </a:lnTo>
                <a:cubicBezTo>
                  <a:pt x="145469" y="1951038"/>
                  <a:pt x="0" y="1805569"/>
                  <a:pt x="0" y="1626123"/>
                </a:cubicBezTo>
                <a:lnTo>
                  <a:pt x="0" y="324915"/>
                </a:lnTo>
                <a:cubicBezTo>
                  <a:pt x="0" y="145469"/>
                  <a:pt x="145469" y="0"/>
                  <a:pt x="324915"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8" name="Picture Placeholder 17">
            <a:extLst>
              <a:ext uri="{FF2B5EF4-FFF2-40B4-BE49-F238E27FC236}">
                <a16:creationId xmlns:a16="http://schemas.microsoft.com/office/drawing/2014/main" id="{60E3A63C-FE5B-4FA0-B1A1-82EC1879783F}"/>
              </a:ext>
            </a:extLst>
          </p:cNvPr>
          <p:cNvSpPr>
            <a:spLocks noGrp="1"/>
          </p:cNvSpPr>
          <p:nvPr>
            <p:ph type="pic" sz="quarter" idx="11"/>
          </p:nvPr>
        </p:nvSpPr>
        <p:spPr>
          <a:xfrm>
            <a:off x="3756026" y="1511300"/>
            <a:ext cx="1947863" cy="1951038"/>
          </a:xfrm>
          <a:custGeom>
            <a:avLst/>
            <a:gdLst>
              <a:gd name="connsiteX0" fmla="*/ 324650 w 1947863"/>
              <a:gd name="connsiteY0" fmla="*/ 0 h 1951038"/>
              <a:gd name="connsiteX1" fmla="*/ 1623213 w 1947863"/>
              <a:gd name="connsiteY1" fmla="*/ 0 h 1951038"/>
              <a:gd name="connsiteX2" fmla="*/ 1947863 w 1947863"/>
              <a:gd name="connsiteY2" fmla="*/ 324650 h 1951038"/>
              <a:gd name="connsiteX3" fmla="*/ 1947863 w 1947863"/>
              <a:gd name="connsiteY3" fmla="*/ 1626388 h 1951038"/>
              <a:gd name="connsiteX4" fmla="*/ 1623213 w 1947863"/>
              <a:gd name="connsiteY4" fmla="*/ 1951038 h 1951038"/>
              <a:gd name="connsiteX5" fmla="*/ 324650 w 1947863"/>
              <a:gd name="connsiteY5" fmla="*/ 1951038 h 1951038"/>
              <a:gd name="connsiteX6" fmla="*/ 0 w 1947863"/>
              <a:gd name="connsiteY6" fmla="*/ 1626388 h 1951038"/>
              <a:gd name="connsiteX7" fmla="*/ 0 w 1947863"/>
              <a:gd name="connsiteY7" fmla="*/ 324650 h 1951038"/>
              <a:gd name="connsiteX8" fmla="*/ 324650 w 1947863"/>
              <a:gd name="connsiteY8" fmla="*/ 0 h 195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7863" h="1951038">
                <a:moveTo>
                  <a:pt x="324650" y="0"/>
                </a:moveTo>
                <a:lnTo>
                  <a:pt x="1623213" y="0"/>
                </a:lnTo>
                <a:cubicBezTo>
                  <a:pt x="1802512" y="0"/>
                  <a:pt x="1947863" y="145351"/>
                  <a:pt x="1947863" y="324650"/>
                </a:cubicBezTo>
                <a:lnTo>
                  <a:pt x="1947863" y="1626388"/>
                </a:lnTo>
                <a:cubicBezTo>
                  <a:pt x="1947863" y="1805687"/>
                  <a:pt x="1802512" y="1951038"/>
                  <a:pt x="1623213" y="1951038"/>
                </a:cubicBezTo>
                <a:lnTo>
                  <a:pt x="324650" y="1951038"/>
                </a:lnTo>
                <a:cubicBezTo>
                  <a:pt x="145351" y="1951038"/>
                  <a:pt x="0" y="1805687"/>
                  <a:pt x="0" y="1626388"/>
                </a:cubicBezTo>
                <a:lnTo>
                  <a:pt x="0" y="324650"/>
                </a:lnTo>
                <a:cubicBezTo>
                  <a:pt x="0" y="145351"/>
                  <a:pt x="145351" y="0"/>
                  <a:pt x="32465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19" name="Picture Placeholder 18">
            <a:extLst>
              <a:ext uri="{FF2B5EF4-FFF2-40B4-BE49-F238E27FC236}">
                <a16:creationId xmlns:a16="http://schemas.microsoft.com/office/drawing/2014/main" id="{E759C488-D19A-4CC4-9D12-79E285AF6F17}"/>
              </a:ext>
            </a:extLst>
          </p:cNvPr>
          <p:cNvSpPr>
            <a:spLocks noGrp="1"/>
          </p:cNvSpPr>
          <p:nvPr>
            <p:ph type="pic" sz="quarter" idx="12"/>
          </p:nvPr>
        </p:nvSpPr>
        <p:spPr>
          <a:xfrm>
            <a:off x="6496051" y="1511300"/>
            <a:ext cx="1947863" cy="1951038"/>
          </a:xfrm>
          <a:custGeom>
            <a:avLst/>
            <a:gdLst>
              <a:gd name="connsiteX0" fmla="*/ 324650 w 1947863"/>
              <a:gd name="connsiteY0" fmla="*/ 0 h 1951038"/>
              <a:gd name="connsiteX1" fmla="*/ 1623213 w 1947863"/>
              <a:gd name="connsiteY1" fmla="*/ 0 h 1951038"/>
              <a:gd name="connsiteX2" fmla="*/ 1947863 w 1947863"/>
              <a:gd name="connsiteY2" fmla="*/ 324650 h 1951038"/>
              <a:gd name="connsiteX3" fmla="*/ 1947863 w 1947863"/>
              <a:gd name="connsiteY3" fmla="*/ 1626388 h 1951038"/>
              <a:gd name="connsiteX4" fmla="*/ 1623213 w 1947863"/>
              <a:gd name="connsiteY4" fmla="*/ 1951038 h 1951038"/>
              <a:gd name="connsiteX5" fmla="*/ 324650 w 1947863"/>
              <a:gd name="connsiteY5" fmla="*/ 1951038 h 1951038"/>
              <a:gd name="connsiteX6" fmla="*/ 0 w 1947863"/>
              <a:gd name="connsiteY6" fmla="*/ 1626388 h 1951038"/>
              <a:gd name="connsiteX7" fmla="*/ 0 w 1947863"/>
              <a:gd name="connsiteY7" fmla="*/ 324650 h 1951038"/>
              <a:gd name="connsiteX8" fmla="*/ 324650 w 1947863"/>
              <a:gd name="connsiteY8" fmla="*/ 0 h 195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7863" h="1951038">
                <a:moveTo>
                  <a:pt x="324650" y="0"/>
                </a:moveTo>
                <a:lnTo>
                  <a:pt x="1623213" y="0"/>
                </a:lnTo>
                <a:cubicBezTo>
                  <a:pt x="1802512" y="0"/>
                  <a:pt x="1947863" y="145351"/>
                  <a:pt x="1947863" y="324650"/>
                </a:cubicBezTo>
                <a:lnTo>
                  <a:pt x="1947863" y="1626388"/>
                </a:lnTo>
                <a:cubicBezTo>
                  <a:pt x="1947863" y="1805687"/>
                  <a:pt x="1802512" y="1951038"/>
                  <a:pt x="1623213" y="1951038"/>
                </a:cubicBezTo>
                <a:lnTo>
                  <a:pt x="324650" y="1951038"/>
                </a:lnTo>
                <a:cubicBezTo>
                  <a:pt x="145351" y="1951038"/>
                  <a:pt x="0" y="1805687"/>
                  <a:pt x="0" y="1626388"/>
                </a:cubicBezTo>
                <a:lnTo>
                  <a:pt x="0" y="324650"/>
                </a:lnTo>
                <a:cubicBezTo>
                  <a:pt x="0" y="145351"/>
                  <a:pt x="145351" y="0"/>
                  <a:pt x="32465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A5D6853B-4A89-4F4B-AE10-2F430E9B30A2}"/>
              </a:ext>
            </a:extLst>
          </p:cNvPr>
          <p:cNvSpPr>
            <a:spLocks noGrp="1"/>
          </p:cNvSpPr>
          <p:nvPr>
            <p:ph type="pic" sz="quarter" idx="13"/>
          </p:nvPr>
        </p:nvSpPr>
        <p:spPr>
          <a:xfrm>
            <a:off x="9204326" y="1511300"/>
            <a:ext cx="1947863" cy="1951038"/>
          </a:xfrm>
          <a:custGeom>
            <a:avLst/>
            <a:gdLst>
              <a:gd name="connsiteX0" fmla="*/ 324650 w 1947863"/>
              <a:gd name="connsiteY0" fmla="*/ 0 h 1951038"/>
              <a:gd name="connsiteX1" fmla="*/ 1623213 w 1947863"/>
              <a:gd name="connsiteY1" fmla="*/ 0 h 1951038"/>
              <a:gd name="connsiteX2" fmla="*/ 1947863 w 1947863"/>
              <a:gd name="connsiteY2" fmla="*/ 324650 h 1951038"/>
              <a:gd name="connsiteX3" fmla="*/ 1947863 w 1947863"/>
              <a:gd name="connsiteY3" fmla="*/ 1626388 h 1951038"/>
              <a:gd name="connsiteX4" fmla="*/ 1623213 w 1947863"/>
              <a:gd name="connsiteY4" fmla="*/ 1951038 h 1951038"/>
              <a:gd name="connsiteX5" fmla="*/ 324650 w 1947863"/>
              <a:gd name="connsiteY5" fmla="*/ 1951038 h 1951038"/>
              <a:gd name="connsiteX6" fmla="*/ 0 w 1947863"/>
              <a:gd name="connsiteY6" fmla="*/ 1626388 h 1951038"/>
              <a:gd name="connsiteX7" fmla="*/ 0 w 1947863"/>
              <a:gd name="connsiteY7" fmla="*/ 324650 h 1951038"/>
              <a:gd name="connsiteX8" fmla="*/ 324650 w 1947863"/>
              <a:gd name="connsiteY8" fmla="*/ 0 h 1951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47863" h="1951038">
                <a:moveTo>
                  <a:pt x="324650" y="0"/>
                </a:moveTo>
                <a:lnTo>
                  <a:pt x="1623213" y="0"/>
                </a:lnTo>
                <a:cubicBezTo>
                  <a:pt x="1802512" y="0"/>
                  <a:pt x="1947863" y="145351"/>
                  <a:pt x="1947863" y="324650"/>
                </a:cubicBezTo>
                <a:lnTo>
                  <a:pt x="1947863" y="1626388"/>
                </a:lnTo>
                <a:cubicBezTo>
                  <a:pt x="1947863" y="1805687"/>
                  <a:pt x="1802512" y="1951038"/>
                  <a:pt x="1623213" y="1951038"/>
                </a:cubicBezTo>
                <a:lnTo>
                  <a:pt x="324650" y="1951038"/>
                </a:lnTo>
                <a:cubicBezTo>
                  <a:pt x="145351" y="1951038"/>
                  <a:pt x="0" y="1805687"/>
                  <a:pt x="0" y="1626388"/>
                </a:cubicBezTo>
                <a:lnTo>
                  <a:pt x="0" y="324650"/>
                </a:lnTo>
                <a:cubicBezTo>
                  <a:pt x="0" y="145351"/>
                  <a:pt x="145351" y="0"/>
                  <a:pt x="32465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13956780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4B8C812-38E1-453B-934A-3432F84ED328}"/>
              </a:ext>
            </a:extLst>
          </p:cNvPr>
          <p:cNvSpPr>
            <a:spLocks noGrp="1"/>
          </p:cNvSpPr>
          <p:nvPr>
            <p:ph type="pic" sz="quarter" idx="10"/>
          </p:nvPr>
        </p:nvSpPr>
        <p:spPr>
          <a:xfrm>
            <a:off x="6337300" y="0"/>
            <a:ext cx="5854700" cy="6858000"/>
          </a:xfrm>
          <a:custGeom>
            <a:avLst/>
            <a:gdLst>
              <a:gd name="connsiteX0" fmla="*/ 0 w 5283200"/>
              <a:gd name="connsiteY0" fmla="*/ 0 h 6858000"/>
              <a:gd name="connsiteX1" fmla="*/ 5283200 w 5283200"/>
              <a:gd name="connsiteY1" fmla="*/ 0 h 6858000"/>
              <a:gd name="connsiteX2" fmla="*/ 5283200 w 5283200"/>
              <a:gd name="connsiteY2" fmla="*/ 6858000 h 6858000"/>
              <a:gd name="connsiteX3" fmla="*/ 0 w 52832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283200" h="6858000">
                <a:moveTo>
                  <a:pt x="0" y="0"/>
                </a:moveTo>
                <a:lnTo>
                  <a:pt x="5283200" y="0"/>
                </a:lnTo>
                <a:lnTo>
                  <a:pt x="5283200"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322453768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FC84D96-3DEF-45AC-94A9-270C5E80242C}"/>
              </a:ext>
            </a:extLst>
          </p:cNvPr>
          <p:cNvSpPr>
            <a:spLocks noGrp="1"/>
          </p:cNvSpPr>
          <p:nvPr>
            <p:ph type="pic" sz="quarter" idx="10"/>
          </p:nvPr>
        </p:nvSpPr>
        <p:spPr>
          <a:xfrm>
            <a:off x="0" y="3914172"/>
            <a:ext cx="12192000" cy="2943828"/>
          </a:xfrm>
          <a:custGeom>
            <a:avLst/>
            <a:gdLst>
              <a:gd name="connsiteX0" fmla="*/ 0 w 12192000"/>
              <a:gd name="connsiteY0" fmla="*/ 0 h 2943828"/>
              <a:gd name="connsiteX1" fmla="*/ 12192000 w 12192000"/>
              <a:gd name="connsiteY1" fmla="*/ 0 h 2943828"/>
              <a:gd name="connsiteX2" fmla="*/ 12192000 w 12192000"/>
              <a:gd name="connsiteY2" fmla="*/ 2943828 h 2943828"/>
              <a:gd name="connsiteX3" fmla="*/ 0 w 12192000"/>
              <a:gd name="connsiteY3" fmla="*/ 2943828 h 2943828"/>
            </a:gdLst>
            <a:ahLst/>
            <a:cxnLst>
              <a:cxn ang="0">
                <a:pos x="connsiteX0" y="connsiteY0"/>
              </a:cxn>
              <a:cxn ang="0">
                <a:pos x="connsiteX1" y="connsiteY1"/>
              </a:cxn>
              <a:cxn ang="0">
                <a:pos x="connsiteX2" y="connsiteY2"/>
              </a:cxn>
              <a:cxn ang="0">
                <a:pos x="connsiteX3" y="connsiteY3"/>
              </a:cxn>
            </a:cxnLst>
            <a:rect l="l" t="t" r="r" b="b"/>
            <a:pathLst>
              <a:path w="12192000" h="2943828">
                <a:moveTo>
                  <a:pt x="0" y="0"/>
                </a:moveTo>
                <a:lnTo>
                  <a:pt x="12192000" y="0"/>
                </a:lnTo>
                <a:lnTo>
                  <a:pt x="12192000" y="2943828"/>
                </a:lnTo>
                <a:lnTo>
                  <a:pt x="0" y="2943828"/>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189682997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E9689AED-1ACA-4105-9534-8FA88E78316D}"/>
              </a:ext>
            </a:extLst>
          </p:cNvPr>
          <p:cNvSpPr>
            <a:spLocks noGrp="1"/>
          </p:cNvSpPr>
          <p:nvPr>
            <p:ph type="pic" sz="quarter" idx="11"/>
          </p:nvPr>
        </p:nvSpPr>
        <p:spPr>
          <a:xfrm>
            <a:off x="9239250" y="0"/>
            <a:ext cx="2952750" cy="6858000"/>
          </a:xfrm>
          <a:custGeom>
            <a:avLst/>
            <a:gdLst>
              <a:gd name="connsiteX0" fmla="*/ 0 w 2952750"/>
              <a:gd name="connsiteY0" fmla="*/ 0 h 6858000"/>
              <a:gd name="connsiteX1" fmla="*/ 2952750 w 2952750"/>
              <a:gd name="connsiteY1" fmla="*/ 0 h 6858000"/>
              <a:gd name="connsiteX2" fmla="*/ 2952750 w 2952750"/>
              <a:gd name="connsiteY2" fmla="*/ 6858000 h 6858000"/>
              <a:gd name="connsiteX3" fmla="*/ 0 w 295275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952750" h="6858000">
                <a:moveTo>
                  <a:pt x="0" y="0"/>
                </a:moveTo>
                <a:lnTo>
                  <a:pt x="2952750" y="0"/>
                </a:lnTo>
                <a:lnTo>
                  <a:pt x="2952750"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
        <p:nvSpPr>
          <p:cNvPr id="5" name="Picture Placeholder 4">
            <a:extLst>
              <a:ext uri="{FF2B5EF4-FFF2-40B4-BE49-F238E27FC236}">
                <a16:creationId xmlns:a16="http://schemas.microsoft.com/office/drawing/2014/main" id="{16EC46BC-594C-4750-BFE8-A78D7E4F803A}"/>
              </a:ext>
            </a:extLst>
          </p:cNvPr>
          <p:cNvSpPr>
            <a:spLocks noGrp="1"/>
          </p:cNvSpPr>
          <p:nvPr>
            <p:ph type="pic" sz="quarter" idx="10"/>
          </p:nvPr>
        </p:nvSpPr>
        <p:spPr>
          <a:xfrm>
            <a:off x="5648325" y="895350"/>
            <a:ext cx="5067300" cy="5067300"/>
          </a:xfrm>
          <a:custGeom>
            <a:avLst/>
            <a:gdLst>
              <a:gd name="connsiteX0" fmla="*/ 0 w 5067300"/>
              <a:gd name="connsiteY0" fmla="*/ 0 h 5067300"/>
              <a:gd name="connsiteX1" fmla="*/ 5067300 w 5067300"/>
              <a:gd name="connsiteY1" fmla="*/ 0 h 5067300"/>
              <a:gd name="connsiteX2" fmla="*/ 5067300 w 5067300"/>
              <a:gd name="connsiteY2" fmla="*/ 5067300 h 5067300"/>
              <a:gd name="connsiteX3" fmla="*/ 0 w 5067300"/>
              <a:gd name="connsiteY3" fmla="*/ 5067300 h 5067300"/>
            </a:gdLst>
            <a:ahLst/>
            <a:cxnLst>
              <a:cxn ang="0">
                <a:pos x="connsiteX0" y="connsiteY0"/>
              </a:cxn>
              <a:cxn ang="0">
                <a:pos x="connsiteX1" y="connsiteY1"/>
              </a:cxn>
              <a:cxn ang="0">
                <a:pos x="connsiteX2" y="connsiteY2"/>
              </a:cxn>
              <a:cxn ang="0">
                <a:pos x="connsiteX3" y="connsiteY3"/>
              </a:cxn>
            </a:cxnLst>
            <a:rect l="l" t="t" r="r" b="b"/>
            <a:pathLst>
              <a:path w="5067300" h="5067300">
                <a:moveTo>
                  <a:pt x="0" y="0"/>
                </a:moveTo>
                <a:lnTo>
                  <a:pt x="5067300" y="0"/>
                </a:lnTo>
                <a:lnTo>
                  <a:pt x="5067300" y="5067300"/>
                </a:lnTo>
                <a:lnTo>
                  <a:pt x="0" y="50673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246346634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7227E08B-5446-45D9-AA5C-9B7F691E8268}"/>
              </a:ext>
            </a:extLst>
          </p:cNvPr>
          <p:cNvSpPr>
            <a:spLocks noGrp="1"/>
          </p:cNvSpPr>
          <p:nvPr>
            <p:ph type="pic" sz="quarter" idx="10"/>
          </p:nvPr>
        </p:nvSpPr>
        <p:spPr>
          <a:xfrm>
            <a:off x="2" y="1"/>
            <a:ext cx="3218635" cy="6858001"/>
          </a:xfrm>
          <a:custGeom>
            <a:avLst/>
            <a:gdLst>
              <a:gd name="connsiteX0" fmla="*/ 0 w 3218635"/>
              <a:gd name="connsiteY0" fmla="*/ 0 h 6858001"/>
              <a:gd name="connsiteX1" fmla="*/ 3218635 w 3218635"/>
              <a:gd name="connsiteY1" fmla="*/ 0 h 6858001"/>
              <a:gd name="connsiteX2" fmla="*/ 3218635 w 3218635"/>
              <a:gd name="connsiteY2" fmla="*/ 6858001 h 6858001"/>
              <a:gd name="connsiteX3" fmla="*/ 0 w 3218635"/>
              <a:gd name="connsiteY3" fmla="*/ 6858001 h 6858001"/>
            </a:gdLst>
            <a:ahLst/>
            <a:cxnLst>
              <a:cxn ang="0">
                <a:pos x="connsiteX0" y="connsiteY0"/>
              </a:cxn>
              <a:cxn ang="0">
                <a:pos x="connsiteX1" y="connsiteY1"/>
              </a:cxn>
              <a:cxn ang="0">
                <a:pos x="connsiteX2" y="connsiteY2"/>
              </a:cxn>
              <a:cxn ang="0">
                <a:pos x="connsiteX3" y="connsiteY3"/>
              </a:cxn>
            </a:cxnLst>
            <a:rect l="l" t="t" r="r" b="b"/>
            <a:pathLst>
              <a:path w="3218635" h="6858001">
                <a:moveTo>
                  <a:pt x="0" y="0"/>
                </a:moveTo>
                <a:lnTo>
                  <a:pt x="3218635" y="0"/>
                </a:lnTo>
                <a:lnTo>
                  <a:pt x="3218635" y="6858001"/>
                </a:lnTo>
                <a:lnTo>
                  <a:pt x="0" y="6858001"/>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3626516" y="355860"/>
            <a:ext cx="8157602" cy="602086"/>
          </a:xfrm>
          <a:prstGeom prst="rect">
            <a:avLst/>
          </a:prstGeom>
        </p:spPr>
        <p:txBody>
          <a:bodyPr vert="horz" lIns="91440" tIns="45720" rIns="91440" bIns="45720" rtlCol="0" anchor="ctr">
            <a:normAutofit/>
          </a:bodyPr>
          <a:lstStyle>
            <a:lvl1pPr algn="ct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49355120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3C17D88-049B-4385-8945-58845F4D0A7F}"/>
              </a:ext>
            </a:extLst>
          </p:cNvPr>
          <p:cNvSpPr>
            <a:spLocks noGrp="1"/>
          </p:cNvSpPr>
          <p:nvPr>
            <p:ph type="pic" sz="quarter" idx="10"/>
          </p:nvPr>
        </p:nvSpPr>
        <p:spPr>
          <a:xfrm>
            <a:off x="0" y="1510634"/>
            <a:ext cx="12192000" cy="5347367"/>
          </a:xfrm>
          <a:custGeom>
            <a:avLst/>
            <a:gdLst>
              <a:gd name="connsiteX0" fmla="*/ 0 w 12192000"/>
              <a:gd name="connsiteY0" fmla="*/ 0 h 5347367"/>
              <a:gd name="connsiteX1" fmla="*/ 12192000 w 12192000"/>
              <a:gd name="connsiteY1" fmla="*/ 0 h 5347367"/>
              <a:gd name="connsiteX2" fmla="*/ 12192000 w 12192000"/>
              <a:gd name="connsiteY2" fmla="*/ 5347367 h 5347367"/>
              <a:gd name="connsiteX3" fmla="*/ 0 w 12192000"/>
              <a:gd name="connsiteY3" fmla="*/ 5347367 h 5347367"/>
            </a:gdLst>
            <a:ahLst/>
            <a:cxnLst>
              <a:cxn ang="0">
                <a:pos x="connsiteX0" y="connsiteY0"/>
              </a:cxn>
              <a:cxn ang="0">
                <a:pos x="connsiteX1" y="connsiteY1"/>
              </a:cxn>
              <a:cxn ang="0">
                <a:pos x="connsiteX2" y="connsiteY2"/>
              </a:cxn>
              <a:cxn ang="0">
                <a:pos x="connsiteX3" y="connsiteY3"/>
              </a:cxn>
            </a:cxnLst>
            <a:rect l="l" t="t" r="r" b="b"/>
            <a:pathLst>
              <a:path w="12192000" h="5347367">
                <a:moveTo>
                  <a:pt x="0" y="0"/>
                </a:moveTo>
                <a:lnTo>
                  <a:pt x="12192000" y="0"/>
                </a:lnTo>
                <a:lnTo>
                  <a:pt x="12192000" y="5347367"/>
                </a:lnTo>
                <a:lnTo>
                  <a:pt x="0" y="5347367"/>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Tree>
    <p:extLst>
      <p:ext uri="{BB962C8B-B14F-4D97-AF65-F5344CB8AC3E}">
        <p14:creationId xmlns:p14="http://schemas.microsoft.com/office/powerpoint/2010/main" val="353096370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53CD53F-AE2F-4A41-B76C-500737715AA9}"/>
              </a:ext>
            </a:extLst>
          </p:cNvPr>
          <p:cNvSpPr>
            <a:spLocks noGrp="1"/>
          </p:cNvSpPr>
          <p:nvPr>
            <p:ph type="pic" sz="quarter" idx="10"/>
          </p:nvPr>
        </p:nvSpPr>
        <p:spPr>
          <a:xfrm>
            <a:off x="1" y="0"/>
            <a:ext cx="6753573" cy="6858000"/>
          </a:xfrm>
          <a:custGeom>
            <a:avLst/>
            <a:gdLst>
              <a:gd name="connsiteX0" fmla="*/ 0 w 5102087"/>
              <a:gd name="connsiteY0" fmla="*/ 0 h 6858000"/>
              <a:gd name="connsiteX1" fmla="*/ 5102087 w 5102087"/>
              <a:gd name="connsiteY1" fmla="*/ 0 h 6858000"/>
              <a:gd name="connsiteX2" fmla="*/ 5102087 w 5102087"/>
              <a:gd name="connsiteY2" fmla="*/ 6858000 h 6858000"/>
              <a:gd name="connsiteX3" fmla="*/ 0 w 510208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102087" h="6858000">
                <a:moveTo>
                  <a:pt x="0" y="0"/>
                </a:moveTo>
                <a:lnTo>
                  <a:pt x="5102087" y="0"/>
                </a:lnTo>
                <a:lnTo>
                  <a:pt x="5102087"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156114960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24EC5C82-736C-4DD7-BB6D-4A2BB13F47C4}"/>
              </a:ext>
            </a:extLst>
          </p:cNvPr>
          <p:cNvSpPr>
            <a:spLocks noGrp="1"/>
          </p:cNvSpPr>
          <p:nvPr>
            <p:ph type="pic" sz="quarter" idx="11"/>
          </p:nvPr>
        </p:nvSpPr>
        <p:spPr>
          <a:xfrm>
            <a:off x="7943850" y="0"/>
            <a:ext cx="3200400" cy="3200400"/>
          </a:xfrm>
          <a:custGeom>
            <a:avLst/>
            <a:gdLst>
              <a:gd name="connsiteX0" fmla="*/ 0 w 3200400"/>
              <a:gd name="connsiteY0" fmla="*/ 0 h 3200400"/>
              <a:gd name="connsiteX1" fmla="*/ 3200400 w 3200400"/>
              <a:gd name="connsiteY1" fmla="*/ 0 h 3200400"/>
              <a:gd name="connsiteX2" fmla="*/ 3200400 w 3200400"/>
              <a:gd name="connsiteY2" fmla="*/ 3200400 h 3200400"/>
              <a:gd name="connsiteX3" fmla="*/ 0 w 3200400"/>
              <a:gd name="connsiteY3" fmla="*/ 3200400 h 3200400"/>
            </a:gdLst>
            <a:ahLst/>
            <a:cxnLst>
              <a:cxn ang="0">
                <a:pos x="connsiteX0" y="connsiteY0"/>
              </a:cxn>
              <a:cxn ang="0">
                <a:pos x="connsiteX1" y="connsiteY1"/>
              </a:cxn>
              <a:cxn ang="0">
                <a:pos x="connsiteX2" y="connsiteY2"/>
              </a:cxn>
              <a:cxn ang="0">
                <a:pos x="connsiteX3" y="connsiteY3"/>
              </a:cxn>
            </a:cxnLst>
            <a:rect l="l" t="t" r="r" b="b"/>
            <a:pathLst>
              <a:path w="3200400" h="3200400">
                <a:moveTo>
                  <a:pt x="0" y="0"/>
                </a:moveTo>
                <a:lnTo>
                  <a:pt x="3200400" y="0"/>
                </a:lnTo>
                <a:lnTo>
                  <a:pt x="3200400" y="3200400"/>
                </a:lnTo>
                <a:lnTo>
                  <a:pt x="0" y="3200400"/>
                </a:lnTo>
                <a:close/>
              </a:path>
            </a:pathLst>
          </a:custGeom>
          <a:solidFill>
            <a:schemeClr val="bg1">
              <a:lumMod val="95000"/>
            </a:schemeClr>
          </a:solidFill>
        </p:spPr>
        <p:txBody>
          <a:bodyPr wrap="square">
            <a:noAutofit/>
          </a:bodyPr>
          <a:lstStyle>
            <a:lvl1pPr>
              <a:defRPr sz="1000"/>
            </a:lvl1pPr>
          </a:lstStyle>
          <a:p>
            <a:endParaRPr lang="en-US"/>
          </a:p>
        </p:txBody>
      </p:sp>
      <p:sp>
        <p:nvSpPr>
          <p:cNvPr id="5" name="Picture Placeholder 4">
            <a:extLst>
              <a:ext uri="{FF2B5EF4-FFF2-40B4-BE49-F238E27FC236}">
                <a16:creationId xmlns:a16="http://schemas.microsoft.com/office/drawing/2014/main" id="{19507210-2A43-469A-A05D-E7711A74C4AA}"/>
              </a:ext>
            </a:extLst>
          </p:cNvPr>
          <p:cNvSpPr>
            <a:spLocks noGrp="1"/>
          </p:cNvSpPr>
          <p:nvPr>
            <p:ph type="pic" sz="quarter" idx="10"/>
          </p:nvPr>
        </p:nvSpPr>
        <p:spPr>
          <a:xfrm>
            <a:off x="0" y="0"/>
            <a:ext cx="3867150" cy="6858000"/>
          </a:xfrm>
          <a:custGeom>
            <a:avLst/>
            <a:gdLst>
              <a:gd name="connsiteX0" fmla="*/ 0 w 3867150"/>
              <a:gd name="connsiteY0" fmla="*/ 0 h 6858000"/>
              <a:gd name="connsiteX1" fmla="*/ 3867150 w 3867150"/>
              <a:gd name="connsiteY1" fmla="*/ 0 h 6858000"/>
              <a:gd name="connsiteX2" fmla="*/ 3867150 w 3867150"/>
              <a:gd name="connsiteY2" fmla="*/ 6858000 h 6858000"/>
              <a:gd name="connsiteX3" fmla="*/ 0 w 386715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867150" h="6858000">
                <a:moveTo>
                  <a:pt x="0" y="0"/>
                </a:moveTo>
                <a:lnTo>
                  <a:pt x="3867150" y="0"/>
                </a:lnTo>
                <a:lnTo>
                  <a:pt x="3867150" y="6858000"/>
                </a:lnTo>
                <a:lnTo>
                  <a:pt x="0" y="6858000"/>
                </a:lnTo>
                <a:close/>
              </a:path>
            </a:pathLst>
          </a:custGeom>
          <a:solidFill>
            <a:schemeClr val="bg1">
              <a:lumMod val="95000"/>
            </a:schemeClr>
          </a:solidFill>
        </p:spPr>
        <p:txBody>
          <a:bodyPr wrap="square">
            <a:noAutofit/>
          </a:bodyPr>
          <a:lstStyle>
            <a:lvl1pPr>
              <a:defRPr sz="1000"/>
            </a:lvl1pPr>
          </a:lstStyle>
          <a:p>
            <a:endParaRPr lang="en-US"/>
          </a:p>
        </p:txBody>
      </p:sp>
    </p:spTree>
    <p:extLst>
      <p:ext uri="{BB962C8B-B14F-4D97-AF65-F5344CB8AC3E}">
        <p14:creationId xmlns:p14="http://schemas.microsoft.com/office/powerpoint/2010/main" val="294741673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E6DAF9CF-2721-4624-B046-61277906C778}"/>
              </a:ext>
            </a:extLst>
          </p:cNvPr>
          <p:cNvSpPr>
            <a:spLocks noGrp="1"/>
          </p:cNvSpPr>
          <p:nvPr>
            <p:ph type="pic" sz="quarter" idx="10"/>
          </p:nvPr>
        </p:nvSpPr>
        <p:spPr>
          <a:xfrm>
            <a:off x="1119188" y="1698627"/>
            <a:ext cx="1798638" cy="3833812"/>
          </a:xfrm>
          <a:custGeom>
            <a:avLst/>
            <a:gdLst>
              <a:gd name="connsiteX0" fmla="*/ 299779 w 1798638"/>
              <a:gd name="connsiteY0" fmla="*/ 0 h 3833812"/>
              <a:gd name="connsiteX1" fmla="*/ 1498859 w 1798638"/>
              <a:gd name="connsiteY1" fmla="*/ 0 h 3833812"/>
              <a:gd name="connsiteX2" fmla="*/ 1798638 w 1798638"/>
              <a:gd name="connsiteY2" fmla="*/ 299779 h 3833812"/>
              <a:gd name="connsiteX3" fmla="*/ 1798638 w 1798638"/>
              <a:gd name="connsiteY3" fmla="*/ 3534033 h 3833812"/>
              <a:gd name="connsiteX4" fmla="*/ 1498859 w 1798638"/>
              <a:gd name="connsiteY4" fmla="*/ 3833812 h 3833812"/>
              <a:gd name="connsiteX5" fmla="*/ 299779 w 1798638"/>
              <a:gd name="connsiteY5" fmla="*/ 3833812 h 3833812"/>
              <a:gd name="connsiteX6" fmla="*/ 0 w 1798638"/>
              <a:gd name="connsiteY6" fmla="*/ 3534033 h 3833812"/>
              <a:gd name="connsiteX7" fmla="*/ 0 w 1798638"/>
              <a:gd name="connsiteY7" fmla="*/ 299779 h 3833812"/>
              <a:gd name="connsiteX8" fmla="*/ 299779 w 1798638"/>
              <a:gd name="connsiteY8" fmla="*/ 0 h 3833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8638" h="3833812">
                <a:moveTo>
                  <a:pt x="299779" y="0"/>
                </a:moveTo>
                <a:lnTo>
                  <a:pt x="1498859" y="0"/>
                </a:lnTo>
                <a:cubicBezTo>
                  <a:pt x="1664422" y="0"/>
                  <a:pt x="1798638" y="134216"/>
                  <a:pt x="1798638" y="299779"/>
                </a:cubicBezTo>
                <a:lnTo>
                  <a:pt x="1798638" y="3534033"/>
                </a:lnTo>
                <a:cubicBezTo>
                  <a:pt x="1798638" y="3699596"/>
                  <a:pt x="1664422" y="3833812"/>
                  <a:pt x="1498859" y="3833812"/>
                </a:cubicBezTo>
                <a:lnTo>
                  <a:pt x="299779" y="3833812"/>
                </a:lnTo>
                <a:cubicBezTo>
                  <a:pt x="134216" y="3833812"/>
                  <a:pt x="0" y="3699596"/>
                  <a:pt x="0" y="3534033"/>
                </a:cubicBezTo>
                <a:lnTo>
                  <a:pt x="0" y="299779"/>
                </a:lnTo>
                <a:cubicBezTo>
                  <a:pt x="0" y="134216"/>
                  <a:pt x="134216" y="0"/>
                  <a:pt x="29977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0" name="Picture Placeholder 19">
            <a:extLst>
              <a:ext uri="{FF2B5EF4-FFF2-40B4-BE49-F238E27FC236}">
                <a16:creationId xmlns:a16="http://schemas.microsoft.com/office/drawing/2014/main" id="{46DCE3CC-8767-4842-BBA6-2F168FC15F24}"/>
              </a:ext>
            </a:extLst>
          </p:cNvPr>
          <p:cNvSpPr>
            <a:spLocks noGrp="1"/>
          </p:cNvSpPr>
          <p:nvPr>
            <p:ph type="pic" sz="quarter" idx="11"/>
          </p:nvPr>
        </p:nvSpPr>
        <p:spPr>
          <a:xfrm>
            <a:off x="3155555" y="1698627"/>
            <a:ext cx="1797050" cy="3833812"/>
          </a:xfrm>
          <a:custGeom>
            <a:avLst/>
            <a:gdLst>
              <a:gd name="connsiteX0" fmla="*/ 299514 w 1797050"/>
              <a:gd name="connsiteY0" fmla="*/ 0 h 3833812"/>
              <a:gd name="connsiteX1" fmla="*/ 1497536 w 1797050"/>
              <a:gd name="connsiteY1" fmla="*/ 0 h 3833812"/>
              <a:gd name="connsiteX2" fmla="*/ 1797050 w 1797050"/>
              <a:gd name="connsiteY2" fmla="*/ 299514 h 3833812"/>
              <a:gd name="connsiteX3" fmla="*/ 1797050 w 1797050"/>
              <a:gd name="connsiteY3" fmla="*/ 3534298 h 3833812"/>
              <a:gd name="connsiteX4" fmla="*/ 1497536 w 1797050"/>
              <a:gd name="connsiteY4" fmla="*/ 3833812 h 3833812"/>
              <a:gd name="connsiteX5" fmla="*/ 299514 w 1797050"/>
              <a:gd name="connsiteY5" fmla="*/ 3833812 h 3833812"/>
              <a:gd name="connsiteX6" fmla="*/ 0 w 1797050"/>
              <a:gd name="connsiteY6" fmla="*/ 3534298 h 3833812"/>
              <a:gd name="connsiteX7" fmla="*/ 0 w 1797050"/>
              <a:gd name="connsiteY7" fmla="*/ 299514 h 3833812"/>
              <a:gd name="connsiteX8" fmla="*/ 299514 w 1797050"/>
              <a:gd name="connsiteY8" fmla="*/ 0 h 3833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7050" h="3833812">
                <a:moveTo>
                  <a:pt x="299514" y="0"/>
                </a:moveTo>
                <a:lnTo>
                  <a:pt x="1497536" y="0"/>
                </a:lnTo>
                <a:cubicBezTo>
                  <a:pt x="1662953" y="0"/>
                  <a:pt x="1797050" y="134097"/>
                  <a:pt x="1797050" y="299514"/>
                </a:cubicBezTo>
                <a:lnTo>
                  <a:pt x="1797050" y="3534298"/>
                </a:lnTo>
                <a:cubicBezTo>
                  <a:pt x="1797050" y="3699715"/>
                  <a:pt x="1662953" y="3833812"/>
                  <a:pt x="1497536" y="3833812"/>
                </a:cubicBezTo>
                <a:lnTo>
                  <a:pt x="299514" y="3833812"/>
                </a:lnTo>
                <a:cubicBezTo>
                  <a:pt x="134097" y="3833812"/>
                  <a:pt x="0" y="3699715"/>
                  <a:pt x="0" y="3534298"/>
                </a:cubicBezTo>
                <a:lnTo>
                  <a:pt x="0" y="299514"/>
                </a:lnTo>
                <a:cubicBezTo>
                  <a:pt x="0" y="134097"/>
                  <a:pt x="134097" y="0"/>
                  <a:pt x="299514"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1" name="Picture Placeholder 20">
            <a:extLst>
              <a:ext uri="{FF2B5EF4-FFF2-40B4-BE49-F238E27FC236}">
                <a16:creationId xmlns:a16="http://schemas.microsoft.com/office/drawing/2014/main" id="{34A1D67E-01D4-4BB5-859D-203CAFC46C96}"/>
              </a:ext>
            </a:extLst>
          </p:cNvPr>
          <p:cNvSpPr>
            <a:spLocks noGrp="1"/>
          </p:cNvSpPr>
          <p:nvPr>
            <p:ph type="pic" sz="quarter" idx="12"/>
          </p:nvPr>
        </p:nvSpPr>
        <p:spPr>
          <a:xfrm>
            <a:off x="5190334" y="1698627"/>
            <a:ext cx="1798638" cy="3833812"/>
          </a:xfrm>
          <a:custGeom>
            <a:avLst/>
            <a:gdLst>
              <a:gd name="connsiteX0" fmla="*/ 299779 w 1798638"/>
              <a:gd name="connsiteY0" fmla="*/ 0 h 3833812"/>
              <a:gd name="connsiteX1" fmla="*/ 1498859 w 1798638"/>
              <a:gd name="connsiteY1" fmla="*/ 0 h 3833812"/>
              <a:gd name="connsiteX2" fmla="*/ 1798638 w 1798638"/>
              <a:gd name="connsiteY2" fmla="*/ 299779 h 3833812"/>
              <a:gd name="connsiteX3" fmla="*/ 1798638 w 1798638"/>
              <a:gd name="connsiteY3" fmla="*/ 3534033 h 3833812"/>
              <a:gd name="connsiteX4" fmla="*/ 1498859 w 1798638"/>
              <a:gd name="connsiteY4" fmla="*/ 3833812 h 3833812"/>
              <a:gd name="connsiteX5" fmla="*/ 299779 w 1798638"/>
              <a:gd name="connsiteY5" fmla="*/ 3833812 h 3833812"/>
              <a:gd name="connsiteX6" fmla="*/ 0 w 1798638"/>
              <a:gd name="connsiteY6" fmla="*/ 3534033 h 3833812"/>
              <a:gd name="connsiteX7" fmla="*/ 0 w 1798638"/>
              <a:gd name="connsiteY7" fmla="*/ 299779 h 3833812"/>
              <a:gd name="connsiteX8" fmla="*/ 299779 w 1798638"/>
              <a:gd name="connsiteY8" fmla="*/ 0 h 3833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8638" h="3833812">
                <a:moveTo>
                  <a:pt x="299779" y="0"/>
                </a:moveTo>
                <a:lnTo>
                  <a:pt x="1498859" y="0"/>
                </a:lnTo>
                <a:cubicBezTo>
                  <a:pt x="1664422" y="0"/>
                  <a:pt x="1798638" y="134216"/>
                  <a:pt x="1798638" y="299779"/>
                </a:cubicBezTo>
                <a:lnTo>
                  <a:pt x="1798638" y="3534033"/>
                </a:lnTo>
                <a:cubicBezTo>
                  <a:pt x="1798638" y="3699596"/>
                  <a:pt x="1664422" y="3833812"/>
                  <a:pt x="1498859" y="3833812"/>
                </a:cubicBezTo>
                <a:lnTo>
                  <a:pt x="299779" y="3833812"/>
                </a:lnTo>
                <a:cubicBezTo>
                  <a:pt x="134216" y="3833812"/>
                  <a:pt x="0" y="3699596"/>
                  <a:pt x="0" y="3534033"/>
                </a:cubicBezTo>
                <a:lnTo>
                  <a:pt x="0" y="299779"/>
                </a:lnTo>
                <a:cubicBezTo>
                  <a:pt x="0" y="134216"/>
                  <a:pt x="134216" y="0"/>
                  <a:pt x="29977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2" name="Picture Placeholder 21">
            <a:extLst>
              <a:ext uri="{FF2B5EF4-FFF2-40B4-BE49-F238E27FC236}">
                <a16:creationId xmlns:a16="http://schemas.microsoft.com/office/drawing/2014/main" id="{ADFFA511-EB76-4DC4-B8BD-6F2E897AA738}"/>
              </a:ext>
            </a:extLst>
          </p:cNvPr>
          <p:cNvSpPr>
            <a:spLocks noGrp="1"/>
          </p:cNvSpPr>
          <p:nvPr>
            <p:ph type="pic" sz="quarter" idx="13"/>
          </p:nvPr>
        </p:nvSpPr>
        <p:spPr>
          <a:xfrm>
            <a:off x="7226701" y="1698627"/>
            <a:ext cx="1798638" cy="3833812"/>
          </a:xfrm>
          <a:custGeom>
            <a:avLst/>
            <a:gdLst>
              <a:gd name="connsiteX0" fmla="*/ 299779 w 1798638"/>
              <a:gd name="connsiteY0" fmla="*/ 0 h 3833812"/>
              <a:gd name="connsiteX1" fmla="*/ 1498859 w 1798638"/>
              <a:gd name="connsiteY1" fmla="*/ 0 h 3833812"/>
              <a:gd name="connsiteX2" fmla="*/ 1798638 w 1798638"/>
              <a:gd name="connsiteY2" fmla="*/ 299779 h 3833812"/>
              <a:gd name="connsiteX3" fmla="*/ 1798638 w 1798638"/>
              <a:gd name="connsiteY3" fmla="*/ 3534033 h 3833812"/>
              <a:gd name="connsiteX4" fmla="*/ 1498859 w 1798638"/>
              <a:gd name="connsiteY4" fmla="*/ 3833812 h 3833812"/>
              <a:gd name="connsiteX5" fmla="*/ 299779 w 1798638"/>
              <a:gd name="connsiteY5" fmla="*/ 3833812 h 3833812"/>
              <a:gd name="connsiteX6" fmla="*/ 0 w 1798638"/>
              <a:gd name="connsiteY6" fmla="*/ 3534033 h 3833812"/>
              <a:gd name="connsiteX7" fmla="*/ 0 w 1798638"/>
              <a:gd name="connsiteY7" fmla="*/ 299779 h 3833812"/>
              <a:gd name="connsiteX8" fmla="*/ 299779 w 1798638"/>
              <a:gd name="connsiteY8" fmla="*/ 0 h 3833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8638" h="3833812">
                <a:moveTo>
                  <a:pt x="299779" y="0"/>
                </a:moveTo>
                <a:lnTo>
                  <a:pt x="1498859" y="0"/>
                </a:lnTo>
                <a:cubicBezTo>
                  <a:pt x="1664422" y="0"/>
                  <a:pt x="1798638" y="134216"/>
                  <a:pt x="1798638" y="299779"/>
                </a:cubicBezTo>
                <a:lnTo>
                  <a:pt x="1798638" y="3534033"/>
                </a:lnTo>
                <a:cubicBezTo>
                  <a:pt x="1798638" y="3699596"/>
                  <a:pt x="1664422" y="3833812"/>
                  <a:pt x="1498859" y="3833812"/>
                </a:cubicBezTo>
                <a:lnTo>
                  <a:pt x="299779" y="3833812"/>
                </a:lnTo>
                <a:cubicBezTo>
                  <a:pt x="134216" y="3833812"/>
                  <a:pt x="0" y="3699596"/>
                  <a:pt x="0" y="3534033"/>
                </a:cubicBezTo>
                <a:lnTo>
                  <a:pt x="0" y="299779"/>
                </a:lnTo>
                <a:cubicBezTo>
                  <a:pt x="0" y="134216"/>
                  <a:pt x="134216" y="0"/>
                  <a:pt x="29977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3" name="Picture Placeholder 22">
            <a:extLst>
              <a:ext uri="{FF2B5EF4-FFF2-40B4-BE49-F238E27FC236}">
                <a16:creationId xmlns:a16="http://schemas.microsoft.com/office/drawing/2014/main" id="{254F9B25-B83C-47E4-8CF9-586FB78D955A}"/>
              </a:ext>
            </a:extLst>
          </p:cNvPr>
          <p:cNvSpPr>
            <a:spLocks noGrp="1"/>
          </p:cNvSpPr>
          <p:nvPr>
            <p:ph type="pic" sz="quarter" idx="14"/>
          </p:nvPr>
        </p:nvSpPr>
        <p:spPr>
          <a:xfrm>
            <a:off x="9263068" y="1698627"/>
            <a:ext cx="1798638" cy="3833812"/>
          </a:xfrm>
          <a:custGeom>
            <a:avLst/>
            <a:gdLst>
              <a:gd name="connsiteX0" fmla="*/ 299779 w 1798638"/>
              <a:gd name="connsiteY0" fmla="*/ 0 h 3833812"/>
              <a:gd name="connsiteX1" fmla="*/ 1498859 w 1798638"/>
              <a:gd name="connsiteY1" fmla="*/ 0 h 3833812"/>
              <a:gd name="connsiteX2" fmla="*/ 1798638 w 1798638"/>
              <a:gd name="connsiteY2" fmla="*/ 299779 h 3833812"/>
              <a:gd name="connsiteX3" fmla="*/ 1798638 w 1798638"/>
              <a:gd name="connsiteY3" fmla="*/ 3534033 h 3833812"/>
              <a:gd name="connsiteX4" fmla="*/ 1498859 w 1798638"/>
              <a:gd name="connsiteY4" fmla="*/ 3833812 h 3833812"/>
              <a:gd name="connsiteX5" fmla="*/ 299779 w 1798638"/>
              <a:gd name="connsiteY5" fmla="*/ 3833812 h 3833812"/>
              <a:gd name="connsiteX6" fmla="*/ 0 w 1798638"/>
              <a:gd name="connsiteY6" fmla="*/ 3534033 h 3833812"/>
              <a:gd name="connsiteX7" fmla="*/ 0 w 1798638"/>
              <a:gd name="connsiteY7" fmla="*/ 299779 h 3833812"/>
              <a:gd name="connsiteX8" fmla="*/ 299779 w 1798638"/>
              <a:gd name="connsiteY8" fmla="*/ 0 h 3833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8638" h="3833812">
                <a:moveTo>
                  <a:pt x="299779" y="0"/>
                </a:moveTo>
                <a:lnTo>
                  <a:pt x="1498859" y="0"/>
                </a:lnTo>
                <a:cubicBezTo>
                  <a:pt x="1664422" y="0"/>
                  <a:pt x="1798638" y="134216"/>
                  <a:pt x="1798638" y="299779"/>
                </a:cubicBezTo>
                <a:lnTo>
                  <a:pt x="1798638" y="3534033"/>
                </a:lnTo>
                <a:cubicBezTo>
                  <a:pt x="1798638" y="3699596"/>
                  <a:pt x="1664422" y="3833812"/>
                  <a:pt x="1498859" y="3833812"/>
                </a:cubicBezTo>
                <a:lnTo>
                  <a:pt x="299779" y="3833812"/>
                </a:lnTo>
                <a:cubicBezTo>
                  <a:pt x="134216" y="3833812"/>
                  <a:pt x="0" y="3699596"/>
                  <a:pt x="0" y="3534033"/>
                </a:cubicBezTo>
                <a:lnTo>
                  <a:pt x="0" y="299779"/>
                </a:lnTo>
                <a:cubicBezTo>
                  <a:pt x="0" y="134216"/>
                  <a:pt x="134216" y="0"/>
                  <a:pt x="299779"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27539628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4724F425-4D40-496C-AF8E-83CE2B3C53C3}"/>
              </a:ext>
            </a:extLst>
          </p:cNvPr>
          <p:cNvSpPr>
            <a:spLocks noGrp="1"/>
          </p:cNvSpPr>
          <p:nvPr>
            <p:ph type="pic" sz="quarter" idx="10"/>
          </p:nvPr>
        </p:nvSpPr>
        <p:spPr>
          <a:xfrm>
            <a:off x="8026401" y="1442794"/>
            <a:ext cx="3608388" cy="4421222"/>
          </a:xfrm>
          <a:custGeom>
            <a:avLst/>
            <a:gdLst>
              <a:gd name="connsiteX0" fmla="*/ 0 w 3608388"/>
              <a:gd name="connsiteY0" fmla="*/ 0 h 4421222"/>
              <a:gd name="connsiteX1" fmla="*/ 3608388 w 3608388"/>
              <a:gd name="connsiteY1" fmla="*/ 0 h 4421222"/>
              <a:gd name="connsiteX2" fmla="*/ 3608388 w 3608388"/>
              <a:gd name="connsiteY2" fmla="*/ 4421222 h 4421222"/>
              <a:gd name="connsiteX3" fmla="*/ 0 w 3608388"/>
              <a:gd name="connsiteY3" fmla="*/ 4421222 h 4421222"/>
            </a:gdLst>
            <a:ahLst/>
            <a:cxnLst>
              <a:cxn ang="0">
                <a:pos x="connsiteX0" y="connsiteY0"/>
              </a:cxn>
              <a:cxn ang="0">
                <a:pos x="connsiteX1" y="connsiteY1"/>
              </a:cxn>
              <a:cxn ang="0">
                <a:pos x="connsiteX2" y="connsiteY2"/>
              </a:cxn>
              <a:cxn ang="0">
                <a:pos x="connsiteX3" y="connsiteY3"/>
              </a:cxn>
            </a:cxnLst>
            <a:rect l="l" t="t" r="r" b="b"/>
            <a:pathLst>
              <a:path w="3608388" h="4421222">
                <a:moveTo>
                  <a:pt x="0" y="0"/>
                </a:moveTo>
                <a:lnTo>
                  <a:pt x="3608388" y="0"/>
                </a:lnTo>
                <a:lnTo>
                  <a:pt x="3608388" y="4421222"/>
                </a:lnTo>
                <a:lnTo>
                  <a:pt x="0" y="4421222"/>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77892938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1F83D73A-C9BA-4CE4-8A62-77F3D9DAB8F7}"/>
              </a:ext>
            </a:extLst>
          </p:cNvPr>
          <p:cNvSpPr>
            <a:spLocks noGrp="1"/>
          </p:cNvSpPr>
          <p:nvPr>
            <p:ph type="pic" sz="quarter" idx="10"/>
          </p:nvPr>
        </p:nvSpPr>
        <p:spPr>
          <a:xfrm>
            <a:off x="6966857" y="1638160"/>
            <a:ext cx="5225143" cy="4047199"/>
          </a:xfrm>
          <a:custGeom>
            <a:avLst/>
            <a:gdLst>
              <a:gd name="connsiteX0" fmla="*/ 0 w 5225143"/>
              <a:gd name="connsiteY0" fmla="*/ 0 h 4047199"/>
              <a:gd name="connsiteX1" fmla="*/ 5225143 w 5225143"/>
              <a:gd name="connsiteY1" fmla="*/ 0 h 4047199"/>
              <a:gd name="connsiteX2" fmla="*/ 5225143 w 5225143"/>
              <a:gd name="connsiteY2" fmla="*/ 4047199 h 4047199"/>
              <a:gd name="connsiteX3" fmla="*/ 0 w 5225143"/>
              <a:gd name="connsiteY3" fmla="*/ 4047199 h 4047199"/>
            </a:gdLst>
            <a:ahLst/>
            <a:cxnLst>
              <a:cxn ang="0">
                <a:pos x="connsiteX0" y="connsiteY0"/>
              </a:cxn>
              <a:cxn ang="0">
                <a:pos x="connsiteX1" y="connsiteY1"/>
              </a:cxn>
              <a:cxn ang="0">
                <a:pos x="connsiteX2" y="connsiteY2"/>
              </a:cxn>
              <a:cxn ang="0">
                <a:pos x="connsiteX3" y="connsiteY3"/>
              </a:cxn>
            </a:cxnLst>
            <a:rect l="l" t="t" r="r" b="b"/>
            <a:pathLst>
              <a:path w="5225143" h="4047199">
                <a:moveTo>
                  <a:pt x="0" y="0"/>
                </a:moveTo>
                <a:lnTo>
                  <a:pt x="5225143" y="0"/>
                </a:lnTo>
                <a:lnTo>
                  <a:pt x="5225143" y="4047199"/>
                </a:lnTo>
                <a:lnTo>
                  <a:pt x="0" y="4047199"/>
                </a:ln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sz="1200"/>
          </a:p>
        </p:txBody>
      </p:sp>
    </p:spTree>
    <p:extLst>
      <p:ext uri="{BB962C8B-B14F-4D97-AF65-F5344CB8AC3E}">
        <p14:creationId xmlns:p14="http://schemas.microsoft.com/office/powerpoint/2010/main" val="114148920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96C0938-90E7-1A2F-B0D3-1E5366EB5887}"/>
              </a:ext>
            </a:extLst>
          </p:cNvPr>
          <p:cNvSpPr>
            <a:spLocks noGrp="1"/>
          </p:cNvSpPr>
          <p:nvPr>
            <p:ph type="pic" sz="quarter" idx="10"/>
          </p:nvPr>
        </p:nvSpPr>
        <p:spPr>
          <a:xfrm>
            <a:off x="5181600" y="1647256"/>
            <a:ext cx="1828800" cy="1828800"/>
          </a:xfrm>
          <a:custGeom>
            <a:avLst/>
            <a:gdLst>
              <a:gd name="connsiteX0" fmla="*/ 914400 w 1828800"/>
              <a:gd name="connsiteY0" fmla="*/ 0 h 1828800"/>
              <a:gd name="connsiteX1" fmla="*/ 1828800 w 1828800"/>
              <a:gd name="connsiteY1" fmla="*/ 914400 h 1828800"/>
              <a:gd name="connsiteX2" fmla="*/ 914400 w 1828800"/>
              <a:gd name="connsiteY2" fmla="*/ 1828800 h 1828800"/>
              <a:gd name="connsiteX3" fmla="*/ 0 w 1828800"/>
              <a:gd name="connsiteY3" fmla="*/ 914400 h 1828800"/>
              <a:gd name="connsiteX4" fmla="*/ 914400 w 1828800"/>
              <a:gd name="connsiteY4" fmla="*/ 0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0" h="1828800">
                <a:moveTo>
                  <a:pt x="914400" y="0"/>
                </a:moveTo>
                <a:cubicBezTo>
                  <a:pt x="1419409" y="0"/>
                  <a:pt x="1828800" y="409391"/>
                  <a:pt x="1828800" y="914400"/>
                </a:cubicBezTo>
                <a:cubicBezTo>
                  <a:pt x="1828800" y="1419409"/>
                  <a:pt x="1419409" y="1828800"/>
                  <a:pt x="914400" y="1828800"/>
                </a:cubicBezTo>
                <a:cubicBezTo>
                  <a:pt x="409391" y="1828800"/>
                  <a:pt x="0" y="1419409"/>
                  <a:pt x="0" y="914400"/>
                </a:cubicBezTo>
                <a:cubicBezTo>
                  <a:pt x="0" y="409391"/>
                  <a:pt x="409391" y="0"/>
                  <a:pt x="914400" y="0"/>
                </a:cubicBezTo>
                <a:close/>
              </a:path>
            </a:pathLst>
          </a:custGeom>
          <a:solidFill>
            <a:schemeClr val="bg1">
              <a:lumMod val="95000"/>
            </a:schemeClr>
          </a:solidFill>
        </p:spPr>
        <p:txBody>
          <a:bodyPr wrap="square">
            <a:noAutofit/>
          </a:bodyPr>
          <a:lstStyle>
            <a:lvl1pPr>
              <a:defRPr sz="1000"/>
            </a:lvl1pPr>
          </a:lstStyle>
          <a:p>
            <a:endParaRPr lang="en-US"/>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7" name="Oval 6">
            <a:extLst>
              <a:ext uri="{FF2B5EF4-FFF2-40B4-BE49-F238E27FC236}">
                <a16:creationId xmlns:a16="http://schemas.microsoft.com/office/drawing/2014/main" id="{6396E91C-30AD-4F4D-AB37-B985AE825DA3}"/>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198029239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72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03D7AF4C-EF54-441B-94C6-E3AC2F288267}"/>
              </a:ext>
            </a:extLst>
          </p:cNvPr>
          <p:cNvSpPr>
            <a:spLocks noGrp="1"/>
          </p:cNvSpPr>
          <p:nvPr>
            <p:ph type="pic" sz="quarter" idx="10"/>
          </p:nvPr>
        </p:nvSpPr>
        <p:spPr>
          <a:xfrm>
            <a:off x="554181" y="554180"/>
            <a:ext cx="11083636" cy="5749637"/>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solidFill>
            <a:schemeClr val="bg1">
              <a:lumMod val="95000"/>
            </a:schemeClr>
          </a:solidFill>
        </p:spPr>
        <p:txBody>
          <a:bodyPr wrap="square">
            <a:noAutofit/>
          </a:bodyPr>
          <a:lstStyle>
            <a:lvl1pPr>
              <a:defRPr sz="1000"/>
            </a:lvl1pPr>
          </a:lstStyle>
          <a:p>
            <a:r>
              <a:rPr lang="en-US"/>
              <a:t>Click icon to add picture</a:t>
            </a:r>
          </a:p>
        </p:txBody>
      </p:sp>
    </p:spTree>
    <p:extLst>
      <p:ext uri="{BB962C8B-B14F-4D97-AF65-F5344CB8AC3E}">
        <p14:creationId xmlns:p14="http://schemas.microsoft.com/office/powerpoint/2010/main" val="322283776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A3C87F49-1109-494D-8885-6C1DA2A9B3BE}"/>
              </a:ext>
            </a:extLst>
          </p:cNvPr>
          <p:cNvSpPr>
            <a:spLocks noGrp="1"/>
          </p:cNvSpPr>
          <p:nvPr>
            <p:ph type="pic" sz="quarter" idx="10"/>
          </p:nvPr>
        </p:nvSpPr>
        <p:spPr>
          <a:xfrm>
            <a:off x="568328" y="1420547"/>
            <a:ext cx="11055347" cy="4500805"/>
          </a:xfrm>
          <a:custGeom>
            <a:avLst/>
            <a:gdLst>
              <a:gd name="connsiteX0" fmla="*/ 5629503 w 11055347"/>
              <a:gd name="connsiteY0" fmla="*/ 3118843 h 4500805"/>
              <a:gd name="connsiteX1" fmla="*/ 11055347 w 11055347"/>
              <a:gd name="connsiteY1" fmla="*/ 3118843 h 4500805"/>
              <a:gd name="connsiteX2" fmla="*/ 11055347 w 11055347"/>
              <a:gd name="connsiteY2" fmla="*/ 4500805 h 4500805"/>
              <a:gd name="connsiteX3" fmla="*/ 5629503 w 11055347"/>
              <a:gd name="connsiteY3" fmla="*/ 4500805 h 4500805"/>
              <a:gd name="connsiteX4" fmla="*/ 0 w 11055347"/>
              <a:gd name="connsiteY4" fmla="*/ 3118843 h 4500805"/>
              <a:gd name="connsiteX5" fmla="*/ 5425843 w 11055347"/>
              <a:gd name="connsiteY5" fmla="*/ 3118843 h 4500805"/>
              <a:gd name="connsiteX6" fmla="*/ 5425843 w 11055347"/>
              <a:gd name="connsiteY6" fmla="*/ 4500805 h 4500805"/>
              <a:gd name="connsiteX7" fmla="*/ 0 w 11055347"/>
              <a:gd name="connsiteY7" fmla="*/ 4500805 h 4500805"/>
              <a:gd name="connsiteX8" fmla="*/ 5629503 w 11055347"/>
              <a:gd name="connsiteY8" fmla="*/ 1559421 h 4500805"/>
              <a:gd name="connsiteX9" fmla="*/ 11055347 w 11055347"/>
              <a:gd name="connsiteY9" fmla="*/ 1559421 h 4500805"/>
              <a:gd name="connsiteX10" fmla="*/ 11055347 w 11055347"/>
              <a:gd name="connsiteY10" fmla="*/ 2941383 h 4500805"/>
              <a:gd name="connsiteX11" fmla="*/ 5629503 w 11055347"/>
              <a:gd name="connsiteY11" fmla="*/ 2941383 h 4500805"/>
              <a:gd name="connsiteX12" fmla="*/ 0 w 11055347"/>
              <a:gd name="connsiteY12" fmla="*/ 1559421 h 4500805"/>
              <a:gd name="connsiteX13" fmla="*/ 5425843 w 11055347"/>
              <a:gd name="connsiteY13" fmla="*/ 1559421 h 4500805"/>
              <a:gd name="connsiteX14" fmla="*/ 5425843 w 11055347"/>
              <a:gd name="connsiteY14" fmla="*/ 2941383 h 4500805"/>
              <a:gd name="connsiteX15" fmla="*/ 0 w 11055347"/>
              <a:gd name="connsiteY15" fmla="*/ 2941383 h 4500805"/>
              <a:gd name="connsiteX16" fmla="*/ 5629503 w 11055347"/>
              <a:gd name="connsiteY16" fmla="*/ 0 h 4500805"/>
              <a:gd name="connsiteX17" fmla="*/ 11055347 w 11055347"/>
              <a:gd name="connsiteY17" fmla="*/ 0 h 4500805"/>
              <a:gd name="connsiteX18" fmla="*/ 11055347 w 11055347"/>
              <a:gd name="connsiteY18" fmla="*/ 1381962 h 4500805"/>
              <a:gd name="connsiteX19" fmla="*/ 5629503 w 11055347"/>
              <a:gd name="connsiteY19" fmla="*/ 1381962 h 4500805"/>
              <a:gd name="connsiteX20" fmla="*/ 0 w 11055347"/>
              <a:gd name="connsiteY20" fmla="*/ 0 h 4500805"/>
              <a:gd name="connsiteX21" fmla="*/ 5425843 w 11055347"/>
              <a:gd name="connsiteY21" fmla="*/ 0 h 4500805"/>
              <a:gd name="connsiteX22" fmla="*/ 5425843 w 11055347"/>
              <a:gd name="connsiteY22" fmla="*/ 1381962 h 4500805"/>
              <a:gd name="connsiteX23" fmla="*/ 0 w 11055347"/>
              <a:gd name="connsiteY23" fmla="*/ 1381962 h 450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055347" h="4500805">
                <a:moveTo>
                  <a:pt x="5629503" y="3118843"/>
                </a:moveTo>
                <a:lnTo>
                  <a:pt x="11055347" y="3118843"/>
                </a:lnTo>
                <a:lnTo>
                  <a:pt x="11055347" y="4500805"/>
                </a:lnTo>
                <a:lnTo>
                  <a:pt x="5629503" y="4500805"/>
                </a:lnTo>
                <a:close/>
                <a:moveTo>
                  <a:pt x="0" y="3118843"/>
                </a:moveTo>
                <a:lnTo>
                  <a:pt x="5425843" y="3118843"/>
                </a:lnTo>
                <a:lnTo>
                  <a:pt x="5425843" y="4500805"/>
                </a:lnTo>
                <a:lnTo>
                  <a:pt x="0" y="4500805"/>
                </a:lnTo>
                <a:close/>
                <a:moveTo>
                  <a:pt x="5629503" y="1559421"/>
                </a:moveTo>
                <a:lnTo>
                  <a:pt x="11055347" y="1559421"/>
                </a:lnTo>
                <a:lnTo>
                  <a:pt x="11055347" y="2941383"/>
                </a:lnTo>
                <a:lnTo>
                  <a:pt x="5629503" y="2941383"/>
                </a:lnTo>
                <a:close/>
                <a:moveTo>
                  <a:pt x="0" y="1559421"/>
                </a:moveTo>
                <a:lnTo>
                  <a:pt x="5425843" y="1559421"/>
                </a:lnTo>
                <a:lnTo>
                  <a:pt x="5425843" y="2941383"/>
                </a:lnTo>
                <a:lnTo>
                  <a:pt x="0" y="2941383"/>
                </a:lnTo>
                <a:close/>
                <a:moveTo>
                  <a:pt x="5629503" y="0"/>
                </a:moveTo>
                <a:lnTo>
                  <a:pt x="11055347" y="0"/>
                </a:lnTo>
                <a:lnTo>
                  <a:pt x="11055347" y="1381962"/>
                </a:lnTo>
                <a:lnTo>
                  <a:pt x="5629503" y="1381962"/>
                </a:lnTo>
                <a:close/>
                <a:moveTo>
                  <a:pt x="0" y="0"/>
                </a:moveTo>
                <a:lnTo>
                  <a:pt x="5425843" y="0"/>
                </a:lnTo>
                <a:lnTo>
                  <a:pt x="5425843" y="1381962"/>
                </a:lnTo>
                <a:lnTo>
                  <a:pt x="0" y="1381962"/>
                </a:lnTo>
                <a:close/>
              </a:path>
            </a:pathLst>
          </a:custGeom>
          <a:solidFill>
            <a:schemeClr val="bg1">
              <a:lumMod val="95000"/>
            </a:schemeClr>
          </a:solidFill>
        </p:spPr>
        <p:txBody>
          <a:bodyPr wrap="square">
            <a:noAutofit/>
          </a:bodyPr>
          <a:lstStyle>
            <a:lvl1pPr>
              <a:defRPr sz="1000"/>
            </a:lvl1pPr>
          </a:lstStyle>
          <a:p>
            <a:r>
              <a:rPr lang="en-US"/>
              <a:t>Click icon to add picture</a:t>
            </a:r>
          </a:p>
        </p:txBody>
      </p:sp>
      <p:sp>
        <p:nvSpPr>
          <p:cNvPr id="2" name="Title Placeholder 1">
            <a:extLst>
              <a:ext uri="{FF2B5EF4-FFF2-40B4-BE49-F238E27FC236}">
                <a16:creationId xmlns:a16="http://schemas.microsoft.com/office/drawing/2014/main" id="{18074D80-D7FF-48B2-9E7F-3F68F4E51156}"/>
              </a:ext>
            </a:extLst>
          </p:cNvPr>
          <p:cNvSpPr>
            <a:spLocks noGrp="1"/>
          </p:cNvSpPr>
          <p:nvPr>
            <p:ph type="title"/>
          </p:nvPr>
        </p:nvSpPr>
        <p:spPr>
          <a:xfrm>
            <a:off x="457200" y="355860"/>
            <a:ext cx="11277600" cy="602086"/>
          </a:xfrm>
          <a:prstGeom prst="rect">
            <a:avLst/>
          </a:prstGeom>
        </p:spPr>
        <p:txBody>
          <a:bodyPr vert="horz" lIns="91440" tIns="45720" rIns="91440" bIns="45720" rtlCol="0" anchor="ctr">
            <a:normAutofit/>
          </a:bodyPr>
          <a:lstStyle>
            <a:lvl1pPr algn="l">
              <a:lnSpc>
                <a:spcPct val="100000"/>
              </a:lnSpc>
              <a:defRPr sz="3500" b="0">
                <a:solidFill>
                  <a:schemeClr val="tx1"/>
                </a:solidFill>
                <a:latin typeface="Open Sans bold" panose="020B0806030504020204" pitchFamily="34" charset="0"/>
                <a:ea typeface="Open Sans bold" panose="020B0806030504020204" pitchFamily="34" charset="0"/>
                <a:cs typeface="Open Sans bold" panose="020B0806030504020204" pitchFamily="34" charset="0"/>
              </a:defRPr>
            </a:lvl1pPr>
          </a:lstStyle>
          <a:p>
            <a:r>
              <a:rPr lang="en-US"/>
              <a:t>Click to edit Master title style</a:t>
            </a:r>
          </a:p>
        </p:txBody>
      </p:sp>
      <p:sp>
        <p:nvSpPr>
          <p:cNvPr id="13" name="Footer Placeholder 4">
            <a:extLst>
              <a:ext uri="{FF2B5EF4-FFF2-40B4-BE49-F238E27FC236}">
                <a16:creationId xmlns:a16="http://schemas.microsoft.com/office/drawing/2014/main" id="{E026706C-E833-4A06-B637-7E86AD724F97}"/>
              </a:ext>
            </a:extLst>
          </p:cNvPr>
          <p:cNvSpPr>
            <a:spLocks noGrp="1"/>
          </p:cNvSpPr>
          <p:nvPr>
            <p:ph type="ftr" sz="quarter" idx="3"/>
          </p:nvPr>
        </p:nvSpPr>
        <p:spPr>
          <a:xfrm>
            <a:off x="457200" y="6147196"/>
            <a:ext cx="3009900" cy="365125"/>
          </a:xfrm>
          <a:prstGeom prst="rect">
            <a:avLst/>
          </a:prstGeom>
        </p:spPr>
        <p:txBody>
          <a:bodyPr vert="horz" lIns="91440" tIns="45720" rIns="91440" bIns="45720" rtlCol="0" anchor="ctr"/>
          <a:lstStyle>
            <a:lvl1pPr algn="l">
              <a:defRPr sz="1400">
                <a:solidFill>
                  <a:schemeClr val="tx1">
                    <a:tint val="75000"/>
                  </a:schemeClr>
                </a:solidFill>
                <a:latin typeface="Open Sans" panose="020B0606030504020204" pitchFamily="34" charset="0"/>
                <a:ea typeface="Open Sans" panose="020B0606030504020204" pitchFamily="34" charset="0"/>
                <a:cs typeface="Open Sans" panose="020B0606030504020204" pitchFamily="34" charset="0"/>
              </a:defRPr>
            </a:lvl1pPr>
          </a:lstStyle>
          <a:p>
            <a:r>
              <a:rPr lang="en-US">
                <a:solidFill>
                  <a:schemeClr val="tx1"/>
                </a:solidFill>
                <a:latin typeface="Open Sans bold" panose="020B0806030504020204" pitchFamily="34" charset="0"/>
                <a:ea typeface="Open Sans bold" panose="020B0806030504020204" pitchFamily="34" charset="0"/>
                <a:cs typeface="Open Sans bold" panose="020B0806030504020204" pitchFamily="34" charset="0"/>
              </a:rPr>
              <a:t>Pitch Deck | </a:t>
            </a:r>
            <a:r>
              <a:rPr lang="en-US">
                <a:solidFill>
                  <a:schemeClr val="accent1"/>
                </a:solidFill>
              </a:rPr>
              <a:t>Presentation</a:t>
            </a:r>
          </a:p>
        </p:txBody>
      </p:sp>
      <p:sp>
        <p:nvSpPr>
          <p:cNvPr id="8" name="Oval 7">
            <a:extLst>
              <a:ext uri="{FF2B5EF4-FFF2-40B4-BE49-F238E27FC236}">
                <a16:creationId xmlns:a16="http://schemas.microsoft.com/office/drawing/2014/main" id="{5674DAE8-530B-41F6-818D-1B3846DCA4EB}"/>
              </a:ext>
            </a:extLst>
          </p:cNvPr>
          <p:cNvSpPr/>
          <p:nvPr userDrawn="1"/>
        </p:nvSpPr>
        <p:spPr>
          <a:xfrm>
            <a:off x="11323495" y="6125368"/>
            <a:ext cx="411305" cy="408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14" name="Slide Number Placeholder 5">
            <a:extLst>
              <a:ext uri="{FF2B5EF4-FFF2-40B4-BE49-F238E27FC236}">
                <a16:creationId xmlns:a16="http://schemas.microsoft.com/office/drawing/2014/main" id="{03C49F2E-2C94-4AA8-A832-005038B09360}"/>
              </a:ext>
            </a:extLst>
          </p:cNvPr>
          <p:cNvSpPr>
            <a:spLocks noGrp="1"/>
          </p:cNvSpPr>
          <p:nvPr>
            <p:ph type="sldNum" sz="quarter" idx="4"/>
          </p:nvPr>
        </p:nvSpPr>
        <p:spPr>
          <a:xfrm>
            <a:off x="11282926" y="6227339"/>
            <a:ext cx="492443" cy="204839"/>
          </a:xfrm>
          <a:prstGeom prst="rect">
            <a:avLst/>
          </a:prstGeom>
        </p:spPr>
        <p:txBody>
          <a:bodyPr vert="horz" lIns="91440" tIns="45720" rIns="91440" bIns="45720" rtlCol="0" anchor="ctr"/>
          <a:lstStyle>
            <a:lvl1pPr algn="ctr">
              <a:defRPr sz="12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fld id="{58B2BE56-A1DF-44BF-AF31-08C6097C884E}" type="slidenum">
              <a:rPr lang="en-US" smtClean="0"/>
              <a:pPr/>
              <a:t>‹#›</a:t>
            </a:fld>
            <a:endParaRPr lang="en-US"/>
          </a:p>
        </p:txBody>
      </p:sp>
    </p:spTree>
    <p:extLst>
      <p:ext uri="{BB962C8B-B14F-4D97-AF65-F5344CB8AC3E}">
        <p14:creationId xmlns:p14="http://schemas.microsoft.com/office/powerpoint/2010/main" val="272931020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F974A-588C-264A-2952-765CDDFC6C9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58B2A43A-9DC7-F9A5-8050-AA08B7E29BE4}"/>
              </a:ext>
            </a:extLst>
          </p:cNvPr>
          <p:cNvSpPr>
            <a:spLocks noGrp="1"/>
          </p:cNvSpPr>
          <p:nvPr>
            <p:ph type="dt" sz="half" idx="10"/>
          </p:nvPr>
        </p:nvSpPr>
        <p:spPr/>
        <p:txBody>
          <a:bodyPr/>
          <a:lstStyle/>
          <a:p>
            <a:fld id="{6F7FAAE1-D73F-49D9-975C-9AFF3B970D47}" type="datetimeFigureOut">
              <a:rPr lang="en-GB" smtClean="0"/>
              <a:t>03/02/2026</a:t>
            </a:fld>
            <a:endParaRPr lang="en-GB"/>
          </a:p>
        </p:txBody>
      </p:sp>
      <p:sp>
        <p:nvSpPr>
          <p:cNvPr id="4" name="Footer Placeholder 3">
            <a:extLst>
              <a:ext uri="{FF2B5EF4-FFF2-40B4-BE49-F238E27FC236}">
                <a16:creationId xmlns:a16="http://schemas.microsoft.com/office/drawing/2014/main" id="{40465850-8DD9-F399-EF35-8B370F6265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BE2F1C-3E40-4B23-279B-003DA926FB99}"/>
              </a:ext>
            </a:extLst>
          </p:cNvPr>
          <p:cNvSpPr>
            <a:spLocks noGrp="1"/>
          </p:cNvSpPr>
          <p:nvPr>
            <p:ph type="sldNum" sz="quarter" idx="12"/>
          </p:nvPr>
        </p:nvSpPr>
        <p:spPr/>
        <p:txBody>
          <a:bodyPr/>
          <a:lstStyle/>
          <a:p>
            <a:fld id="{39DA4972-CECE-48E1-ACC5-3E6A7E4375EE}" type="slidenum">
              <a:rPr lang="en-GB" smtClean="0"/>
              <a:t>‹#›</a:t>
            </a:fld>
            <a:endParaRPr lang="en-GB"/>
          </a:p>
        </p:txBody>
      </p:sp>
    </p:spTree>
    <p:extLst>
      <p:ext uri="{BB962C8B-B14F-4D97-AF65-F5344CB8AC3E}">
        <p14:creationId xmlns:p14="http://schemas.microsoft.com/office/powerpoint/2010/main" val="4215020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41.xml"/><Relationship Id="rId21" Type="http://schemas.openxmlformats.org/officeDocument/2006/relationships/slideLayout" Target="../slideLayouts/slideLayout36.xml"/><Relationship Id="rId42" Type="http://schemas.openxmlformats.org/officeDocument/2006/relationships/slideLayout" Target="../slideLayouts/slideLayout57.xml"/><Relationship Id="rId47" Type="http://schemas.openxmlformats.org/officeDocument/2006/relationships/slideLayout" Target="../slideLayouts/slideLayout62.xml"/><Relationship Id="rId63" Type="http://schemas.openxmlformats.org/officeDocument/2006/relationships/slideLayout" Target="../slideLayouts/slideLayout78.xml"/><Relationship Id="rId68" Type="http://schemas.openxmlformats.org/officeDocument/2006/relationships/slideLayout" Target="../slideLayouts/slideLayout83.xml"/><Relationship Id="rId84" Type="http://schemas.openxmlformats.org/officeDocument/2006/relationships/slideLayout" Target="../slideLayouts/slideLayout99.xml"/><Relationship Id="rId16" Type="http://schemas.openxmlformats.org/officeDocument/2006/relationships/slideLayout" Target="../slideLayouts/slideLayout31.xml"/><Relationship Id="rId11" Type="http://schemas.openxmlformats.org/officeDocument/2006/relationships/slideLayout" Target="../slideLayouts/slideLayout26.xml"/><Relationship Id="rId32" Type="http://schemas.openxmlformats.org/officeDocument/2006/relationships/slideLayout" Target="../slideLayouts/slideLayout47.xml"/><Relationship Id="rId37" Type="http://schemas.openxmlformats.org/officeDocument/2006/relationships/slideLayout" Target="../slideLayouts/slideLayout52.xml"/><Relationship Id="rId53" Type="http://schemas.openxmlformats.org/officeDocument/2006/relationships/slideLayout" Target="../slideLayouts/slideLayout68.xml"/><Relationship Id="rId58" Type="http://schemas.openxmlformats.org/officeDocument/2006/relationships/slideLayout" Target="../slideLayouts/slideLayout73.xml"/><Relationship Id="rId74" Type="http://schemas.openxmlformats.org/officeDocument/2006/relationships/slideLayout" Target="../slideLayouts/slideLayout89.xml"/><Relationship Id="rId79" Type="http://schemas.openxmlformats.org/officeDocument/2006/relationships/slideLayout" Target="../slideLayouts/slideLayout94.xml"/><Relationship Id="rId5" Type="http://schemas.openxmlformats.org/officeDocument/2006/relationships/slideLayout" Target="../slideLayouts/slideLayout20.xml"/><Relationship Id="rId19" Type="http://schemas.openxmlformats.org/officeDocument/2006/relationships/slideLayout" Target="../slideLayouts/slideLayout3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slideLayout" Target="../slideLayouts/slideLayout42.xml"/><Relationship Id="rId30" Type="http://schemas.openxmlformats.org/officeDocument/2006/relationships/slideLayout" Target="../slideLayouts/slideLayout45.xml"/><Relationship Id="rId35" Type="http://schemas.openxmlformats.org/officeDocument/2006/relationships/slideLayout" Target="../slideLayouts/slideLayout50.xml"/><Relationship Id="rId43" Type="http://schemas.openxmlformats.org/officeDocument/2006/relationships/slideLayout" Target="../slideLayouts/slideLayout58.xml"/><Relationship Id="rId48" Type="http://schemas.openxmlformats.org/officeDocument/2006/relationships/slideLayout" Target="../slideLayouts/slideLayout63.xml"/><Relationship Id="rId56" Type="http://schemas.openxmlformats.org/officeDocument/2006/relationships/slideLayout" Target="../slideLayouts/slideLayout71.xml"/><Relationship Id="rId64" Type="http://schemas.openxmlformats.org/officeDocument/2006/relationships/slideLayout" Target="../slideLayouts/slideLayout79.xml"/><Relationship Id="rId69" Type="http://schemas.openxmlformats.org/officeDocument/2006/relationships/slideLayout" Target="../slideLayouts/slideLayout84.xml"/><Relationship Id="rId77" Type="http://schemas.openxmlformats.org/officeDocument/2006/relationships/slideLayout" Target="../slideLayouts/slideLayout92.xml"/><Relationship Id="rId8" Type="http://schemas.openxmlformats.org/officeDocument/2006/relationships/slideLayout" Target="../slideLayouts/slideLayout23.xml"/><Relationship Id="rId51" Type="http://schemas.openxmlformats.org/officeDocument/2006/relationships/slideLayout" Target="../slideLayouts/slideLayout66.xml"/><Relationship Id="rId72" Type="http://schemas.openxmlformats.org/officeDocument/2006/relationships/slideLayout" Target="../slideLayouts/slideLayout87.xml"/><Relationship Id="rId80" Type="http://schemas.openxmlformats.org/officeDocument/2006/relationships/slideLayout" Target="../slideLayouts/slideLayout95.xml"/><Relationship Id="rId85" Type="http://schemas.openxmlformats.org/officeDocument/2006/relationships/slideLayout" Target="../slideLayouts/slideLayout100.xml"/><Relationship Id="rId3" Type="http://schemas.openxmlformats.org/officeDocument/2006/relationships/slideLayout" Target="../slideLayouts/slideLayout18.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slideLayout" Target="../slideLayouts/slideLayout40.xml"/><Relationship Id="rId33" Type="http://schemas.openxmlformats.org/officeDocument/2006/relationships/slideLayout" Target="../slideLayouts/slideLayout48.xml"/><Relationship Id="rId38" Type="http://schemas.openxmlformats.org/officeDocument/2006/relationships/slideLayout" Target="../slideLayouts/slideLayout53.xml"/><Relationship Id="rId46" Type="http://schemas.openxmlformats.org/officeDocument/2006/relationships/slideLayout" Target="../slideLayouts/slideLayout61.xml"/><Relationship Id="rId59" Type="http://schemas.openxmlformats.org/officeDocument/2006/relationships/slideLayout" Target="../slideLayouts/slideLayout74.xml"/><Relationship Id="rId67" Type="http://schemas.openxmlformats.org/officeDocument/2006/relationships/slideLayout" Target="../slideLayouts/slideLayout82.xml"/><Relationship Id="rId20" Type="http://schemas.openxmlformats.org/officeDocument/2006/relationships/slideLayout" Target="../slideLayouts/slideLayout35.xml"/><Relationship Id="rId41" Type="http://schemas.openxmlformats.org/officeDocument/2006/relationships/slideLayout" Target="../slideLayouts/slideLayout56.xml"/><Relationship Id="rId54" Type="http://schemas.openxmlformats.org/officeDocument/2006/relationships/slideLayout" Target="../slideLayouts/slideLayout69.xml"/><Relationship Id="rId62" Type="http://schemas.openxmlformats.org/officeDocument/2006/relationships/slideLayout" Target="../slideLayouts/slideLayout77.xml"/><Relationship Id="rId70" Type="http://schemas.openxmlformats.org/officeDocument/2006/relationships/slideLayout" Target="../slideLayouts/slideLayout85.xml"/><Relationship Id="rId75" Type="http://schemas.openxmlformats.org/officeDocument/2006/relationships/slideLayout" Target="../slideLayouts/slideLayout90.xml"/><Relationship Id="rId83" Type="http://schemas.openxmlformats.org/officeDocument/2006/relationships/slideLayout" Target="../slideLayouts/slideLayout98.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5" Type="http://schemas.openxmlformats.org/officeDocument/2006/relationships/slideLayout" Target="../slideLayouts/slideLayout30.xml"/><Relationship Id="rId23" Type="http://schemas.openxmlformats.org/officeDocument/2006/relationships/slideLayout" Target="../slideLayouts/slideLayout38.xml"/><Relationship Id="rId28" Type="http://schemas.openxmlformats.org/officeDocument/2006/relationships/slideLayout" Target="../slideLayouts/slideLayout43.xml"/><Relationship Id="rId36" Type="http://schemas.openxmlformats.org/officeDocument/2006/relationships/slideLayout" Target="../slideLayouts/slideLayout51.xml"/><Relationship Id="rId49" Type="http://schemas.openxmlformats.org/officeDocument/2006/relationships/slideLayout" Target="../slideLayouts/slideLayout64.xml"/><Relationship Id="rId57" Type="http://schemas.openxmlformats.org/officeDocument/2006/relationships/slideLayout" Target="../slideLayouts/slideLayout72.xml"/><Relationship Id="rId10" Type="http://schemas.openxmlformats.org/officeDocument/2006/relationships/slideLayout" Target="../slideLayouts/slideLayout25.xml"/><Relationship Id="rId31" Type="http://schemas.openxmlformats.org/officeDocument/2006/relationships/slideLayout" Target="../slideLayouts/slideLayout46.xml"/><Relationship Id="rId44" Type="http://schemas.openxmlformats.org/officeDocument/2006/relationships/slideLayout" Target="../slideLayouts/slideLayout59.xml"/><Relationship Id="rId52" Type="http://schemas.openxmlformats.org/officeDocument/2006/relationships/slideLayout" Target="../slideLayouts/slideLayout67.xml"/><Relationship Id="rId60" Type="http://schemas.openxmlformats.org/officeDocument/2006/relationships/slideLayout" Target="../slideLayouts/slideLayout75.xml"/><Relationship Id="rId65" Type="http://schemas.openxmlformats.org/officeDocument/2006/relationships/slideLayout" Target="../slideLayouts/slideLayout80.xml"/><Relationship Id="rId73" Type="http://schemas.openxmlformats.org/officeDocument/2006/relationships/slideLayout" Target="../slideLayouts/slideLayout88.xml"/><Relationship Id="rId78" Type="http://schemas.openxmlformats.org/officeDocument/2006/relationships/slideLayout" Target="../slideLayouts/slideLayout93.xml"/><Relationship Id="rId81" Type="http://schemas.openxmlformats.org/officeDocument/2006/relationships/slideLayout" Target="../slideLayouts/slideLayout96.xml"/><Relationship Id="rId86" Type="http://schemas.openxmlformats.org/officeDocument/2006/relationships/slideLayout" Target="../slideLayouts/slideLayout101.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9" Type="http://schemas.openxmlformats.org/officeDocument/2006/relationships/slideLayout" Target="../slideLayouts/slideLayout54.xml"/><Relationship Id="rId34" Type="http://schemas.openxmlformats.org/officeDocument/2006/relationships/slideLayout" Target="../slideLayouts/slideLayout49.xml"/><Relationship Id="rId50" Type="http://schemas.openxmlformats.org/officeDocument/2006/relationships/slideLayout" Target="../slideLayouts/slideLayout65.xml"/><Relationship Id="rId55" Type="http://schemas.openxmlformats.org/officeDocument/2006/relationships/slideLayout" Target="../slideLayouts/slideLayout70.xml"/><Relationship Id="rId76" Type="http://schemas.openxmlformats.org/officeDocument/2006/relationships/slideLayout" Target="../slideLayouts/slideLayout91.xml"/><Relationship Id="rId7" Type="http://schemas.openxmlformats.org/officeDocument/2006/relationships/slideLayout" Target="../slideLayouts/slideLayout22.xml"/><Relationship Id="rId71" Type="http://schemas.openxmlformats.org/officeDocument/2006/relationships/slideLayout" Target="../slideLayouts/slideLayout86.xml"/><Relationship Id="rId2" Type="http://schemas.openxmlformats.org/officeDocument/2006/relationships/slideLayout" Target="../slideLayouts/slideLayout17.xml"/><Relationship Id="rId29" Type="http://schemas.openxmlformats.org/officeDocument/2006/relationships/slideLayout" Target="../slideLayouts/slideLayout44.xml"/><Relationship Id="rId24" Type="http://schemas.openxmlformats.org/officeDocument/2006/relationships/slideLayout" Target="../slideLayouts/slideLayout39.xml"/><Relationship Id="rId40" Type="http://schemas.openxmlformats.org/officeDocument/2006/relationships/slideLayout" Target="../slideLayouts/slideLayout55.xml"/><Relationship Id="rId45" Type="http://schemas.openxmlformats.org/officeDocument/2006/relationships/slideLayout" Target="../slideLayouts/slideLayout60.xml"/><Relationship Id="rId66" Type="http://schemas.openxmlformats.org/officeDocument/2006/relationships/slideLayout" Target="../slideLayouts/slideLayout81.xml"/><Relationship Id="rId87" Type="http://schemas.openxmlformats.org/officeDocument/2006/relationships/theme" Target="../theme/theme2.xml"/><Relationship Id="rId61" Type="http://schemas.openxmlformats.org/officeDocument/2006/relationships/slideLayout" Target="../slideLayouts/slideLayout76.xml"/><Relationship Id="rId82"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5D8D72-44AB-A8F8-7252-06D5A6DF88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81940B-B67C-F6C7-458D-691022E3E5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0CA829-8480-BA6B-A5BD-C9BFFE9CD0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F4033F2-9AEE-418B-8471-C0C2BAAE871B}" type="datetimeFigureOut">
              <a:rPr lang="en-GB" smtClean="0"/>
              <a:t>03/02/2026</a:t>
            </a:fld>
            <a:endParaRPr lang="en-GB"/>
          </a:p>
        </p:txBody>
      </p:sp>
      <p:sp>
        <p:nvSpPr>
          <p:cNvPr id="5" name="Footer Placeholder 4">
            <a:extLst>
              <a:ext uri="{FF2B5EF4-FFF2-40B4-BE49-F238E27FC236}">
                <a16:creationId xmlns:a16="http://schemas.microsoft.com/office/drawing/2014/main" id="{9E73E375-1453-9FD7-ABDE-C54710A4C9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E2AD511-8DE3-BFC5-3392-B6B0F6F806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62090D8-2274-4B17-AA76-2137395461FD}" type="slidenum">
              <a:rPr lang="en-GB" smtClean="0"/>
              <a:t>‹#›</a:t>
            </a:fld>
            <a:endParaRPr lang="en-GB"/>
          </a:p>
        </p:txBody>
      </p:sp>
    </p:spTree>
    <p:extLst>
      <p:ext uri="{BB962C8B-B14F-4D97-AF65-F5344CB8AC3E}">
        <p14:creationId xmlns:p14="http://schemas.microsoft.com/office/powerpoint/2010/main" val="261384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46" r:id="rId12"/>
    <p:sldLayoutId id="2147483747" r:id="rId13"/>
    <p:sldLayoutId id="2147483749" r:id="rId14"/>
    <p:sldLayoutId id="2147483750"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85438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 id="2147483712" r:id="rId52"/>
    <p:sldLayoutId id="2147483713" r:id="rId53"/>
    <p:sldLayoutId id="2147483714" r:id="rId54"/>
    <p:sldLayoutId id="2147483715" r:id="rId55"/>
    <p:sldLayoutId id="2147483716" r:id="rId56"/>
    <p:sldLayoutId id="2147483717" r:id="rId57"/>
    <p:sldLayoutId id="2147483718" r:id="rId58"/>
    <p:sldLayoutId id="2147483719" r:id="rId59"/>
    <p:sldLayoutId id="2147483720" r:id="rId60"/>
    <p:sldLayoutId id="2147483721" r:id="rId61"/>
    <p:sldLayoutId id="2147483722" r:id="rId62"/>
    <p:sldLayoutId id="2147483723" r:id="rId63"/>
    <p:sldLayoutId id="2147483724" r:id="rId64"/>
    <p:sldLayoutId id="2147483725" r:id="rId65"/>
    <p:sldLayoutId id="2147483726" r:id="rId66"/>
    <p:sldLayoutId id="2147483727" r:id="rId67"/>
    <p:sldLayoutId id="2147483728" r:id="rId68"/>
    <p:sldLayoutId id="2147483729" r:id="rId69"/>
    <p:sldLayoutId id="2147483730" r:id="rId70"/>
    <p:sldLayoutId id="2147483731" r:id="rId71"/>
    <p:sldLayoutId id="2147483732" r:id="rId72"/>
    <p:sldLayoutId id="2147483733" r:id="rId73"/>
    <p:sldLayoutId id="2147483734" r:id="rId74"/>
    <p:sldLayoutId id="2147483735" r:id="rId75"/>
    <p:sldLayoutId id="2147483736" r:id="rId76"/>
    <p:sldLayoutId id="2147483737" r:id="rId77"/>
    <p:sldLayoutId id="2147483738" r:id="rId78"/>
    <p:sldLayoutId id="2147483739" r:id="rId79"/>
    <p:sldLayoutId id="2147483740" r:id="rId80"/>
    <p:sldLayoutId id="2147483741" r:id="rId81"/>
    <p:sldLayoutId id="2147483742" r:id="rId82"/>
    <p:sldLayoutId id="2147483743" r:id="rId83"/>
    <p:sldLayoutId id="2147483744" r:id="rId84"/>
    <p:sldLayoutId id="2147483745" r:id="rId85"/>
    <p:sldLayoutId id="2147483751" r:id="rId86"/>
  </p:sldLayoutIdLst>
  <p:hf hdr="0" dt="0"/>
  <p:txStyles>
    <p:titleStyle>
      <a:lvl1pPr algn="l" defTabSz="914400" rtl="0" eaLnBrk="1" latinLnBrk="0" hangingPunct="1">
        <a:lnSpc>
          <a:spcPct val="90000"/>
        </a:lnSpc>
        <a:spcBef>
          <a:spcPct val="0"/>
        </a:spcBef>
        <a:buNone/>
        <a:defRPr sz="25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0.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58.xml"/></Relationships>
</file>

<file path=ppt/slides/_rels/slide8.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00.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00.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00.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0.xm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100.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6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00.xml"/><Relationship Id="rId6" Type="http://schemas.openxmlformats.org/officeDocument/2006/relationships/image" Target="../media/image34.png"/><Relationship Id="rId5" Type="http://schemas.openxmlformats.org/officeDocument/2006/relationships/image" Target="../media/image2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16.xml"/><Relationship Id="rId5" Type="http://schemas.openxmlformats.org/officeDocument/2006/relationships/image" Target="../media/image43.png"/><Relationship Id="rId4" Type="http://schemas.openxmlformats.org/officeDocument/2006/relationships/image" Target="../media/image42.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svg"/><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svg"/><Relationship Id="rId9" Type="http://schemas.openxmlformats.org/officeDocument/2006/relationships/image" Target="../media/image52.svg"/></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4.xml"/><Relationship Id="rId1" Type="http://schemas.openxmlformats.org/officeDocument/2006/relationships/slideLayout" Target="../slideLayouts/slideLayout100.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5.xml"/><Relationship Id="rId1" Type="http://schemas.openxmlformats.org/officeDocument/2006/relationships/slideLayout" Target="../slideLayouts/slideLayout100.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6.xml"/><Relationship Id="rId1" Type="http://schemas.openxmlformats.org/officeDocument/2006/relationships/slideLayout" Target="../slideLayouts/slideLayout100.xml"/></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63.svg"/><Relationship Id="rId3" Type="http://schemas.openxmlformats.org/officeDocument/2006/relationships/image" Target="../media/image60.png"/><Relationship Id="rId7" Type="http://schemas.openxmlformats.org/officeDocument/2006/relationships/image" Target="../media/image62.png"/><Relationship Id="rId2" Type="http://schemas.openxmlformats.org/officeDocument/2006/relationships/notesSlide" Target="../notesSlides/notesSlide31.xml"/><Relationship Id="rId1" Type="http://schemas.openxmlformats.org/officeDocument/2006/relationships/slideLayout" Target="../slideLayouts/slideLayout15.xml"/><Relationship Id="rId6" Type="http://schemas.openxmlformats.org/officeDocument/2006/relationships/image" Target="../media/image50.svg"/><Relationship Id="rId5" Type="http://schemas.openxmlformats.org/officeDocument/2006/relationships/image" Target="../media/image49.png"/><Relationship Id="rId10" Type="http://schemas.openxmlformats.org/officeDocument/2006/relationships/image" Target="../media/image65.svg"/><Relationship Id="rId4" Type="http://schemas.openxmlformats.org/officeDocument/2006/relationships/image" Target="../media/image61.svg"/><Relationship Id="rId9"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2.xml"/><Relationship Id="rId1" Type="http://schemas.openxmlformats.org/officeDocument/2006/relationships/slideLayout" Target="../slideLayouts/slideLayout1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0.png"/><Relationship Id="rId7" Type="http://schemas.openxmlformats.org/officeDocument/2006/relationships/image" Target="../media/image74.png"/><Relationship Id="rId2" Type="http://schemas.openxmlformats.org/officeDocument/2006/relationships/notesSlide" Target="../notesSlides/notesSlide33.xml"/><Relationship Id="rId1" Type="http://schemas.openxmlformats.org/officeDocument/2006/relationships/slideLayout" Target="../slideLayouts/slideLayout12.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5.png"/><Relationship Id="rId7" Type="http://schemas.openxmlformats.org/officeDocument/2006/relationships/diagramLayout" Target="../diagrams/layout1.xml"/><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diagramData" Target="../diagrams/data1.xml"/><Relationship Id="rId5" Type="http://schemas.openxmlformats.org/officeDocument/2006/relationships/image" Target="../media/image77.png"/><Relationship Id="rId10" Type="http://schemas.microsoft.com/office/2007/relationships/diagramDrawing" Target="../diagrams/drawing1.xml"/><Relationship Id="rId4" Type="http://schemas.openxmlformats.org/officeDocument/2006/relationships/image" Target="../media/image76.png"/><Relationship Id="rId9" Type="http://schemas.openxmlformats.org/officeDocument/2006/relationships/diagramColors" Target="../diagrams/colors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6.xml"/><Relationship Id="rId1" Type="http://schemas.openxmlformats.org/officeDocument/2006/relationships/slideLayout" Target="../slideLayouts/slideLayout100.xml"/><Relationship Id="rId4" Type="http://schemas.openxmlformats.org/officeDocument/2006/relationships/image" Target="../media/image79.png"/></Relationships>
</file>

<file path=ppt/slides/_rels/slide3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7.xml"/><Relationship Id="rId1" Type="http://schemas.openxmlformats.org/officeDocument/2006/relationships/slideLayout" Target="../slideLayouts/slideLayout16.xml"/><Relationship Id="rId5" Type="http://schemas.openxmlformats.org/officeDocument/2006/relationships/image" Target="../media/image81.png"/><Relationship Id="rId4" Type="http://schemas.openxmlformats.org/officeDocument/2006/relationships/hyperlink" Target="https://jigsawpshe.online/materials/pshe-primary/#contentResource_63163df0-7346-4f22-8d71-cbff529626e3"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jigsawpshe.online/community/pshe-primary/documents/mapping-documents/#communityTab_eb2b8089-a6d8-42bd-adcf-bd1912983d34" TargetMode="External"/><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39.xml.rels><?xml version="1.0" encoding="UTF-8" standalone="yes"?>
<Relationships xmlns="http://schemas.openxmlformats.org/package/2006/relationships"><Relationship Id="rId3" Type="http://schemas.openxmlformats.org/officeDocument/2006/relationships/hyperlink" Target="https://jigsawpshe.online/community/pshe-primary/documents/mapping-documents/" TargetMode="External"/><Relationship Id="rId7" Type="http://schemas.openxmlformats.org/officeDocument/2006/relationships/image" Target="../media/image86.pn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jigsawpshe.online/materials/pshe-primary/#contentResource_63163df0-7346-4f22-8d71-cbff529626e3" TargetMode="External"/><Relationship Id="rId5" Type="http://schemas.openxmlformats.org/officeDocument/2006/relationships/image" Target="../media/image85.png"/><Relationship Id="rId4" Type="http://schemas.openxmlformats.org/officeDocument/2006/relationships/hyperlink" Target="https://jigsawpshe.online/community/pshe-primary/documents/mapping-documents/#communityTab_eb2b8089-a6d8-42bd-adcf-bd1912983d34" TargetMode="External"/></Relationships>
</file>

<file path=ppt/slides/_rels/slide40.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hyperlink" Target="https://jigsawpshe.online/community/pshe-primary/documents/articles/#communityTab_07b038c6-e8a3-44aa-866d-646e9fa6a167" TargetMode="External"/><Relationship Id="rId7" Type="http://schemas.openxmlformats.org/officeDocument/2006/relationships/image" Target="../media/image89.png"/><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image" Target="../media/image88.png"/><Relationship Id="rId11" Type="http://schemas.openxmlformats.org/officeDocument/2006/relationships/image" Target="../media/image93.png"/><Relationship Id="rId5" Type="http://schemas.openxmlformats.org/officeDocument/2006/relationships/image" Target="../media/image87.png"/><Relationship Id="rId10" Type="http://schemas.openxmlformats.org/officeDocument/2006/relationships/image" Target="../media/image92.png"/><Relationship Id="rId4" Type="http://schemas.openxmlformats.org/officeDocument/2006/relationships/hyperlink" Target="https://jigsawpshe.online/community/pshe-primary/documents/articles/#communityTab_192adbce-7b2a-42c9-ab2a-249f9b99c726" TargetMode="External"/><Relationship Id="rId9" Type="http://schemas.openxmlformats.org/officeDocument/2006/relationships/image" Target="../media/image91.png"/></Relationships>
</file>

<file path=ppt/slides/_rels/slide4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95.png"/></Relationships>
</file>

<file path=ppt/slides/_rels/slide42.xml.rels><?xml version="1.0" encoding="UTF-8" standalone="yes"?>
<Relationships xmlns="http://schemas.openxmlformats.org/package/2006/relationships"><Relationship Id="rId3" Type="http://schemas.openxmlformats.org/officeDocument/2006/relationships/hyperlink" Target="https://jigsawpshe.online/materials/pshe-primary/getting-started/parent-carer-communication/parent-carer-rshe-presentation-2026/" TargetMode="External"/><Relationship Id="rId7" Type="http://schemas.openxmlformats.org/officeDocument/2006/relationships/image" Target="../media/image98.png"/><Relationship Id="rId2" Type="http://schemas.openxmlformats.org/officeDocument/2006/relationships/notesSlide" Target="../notesSlides/notesSlide42.xml"/><Relationship Id="rId1" Type="http://schemas.openxmlformats.org/officeDocument/2006/relationships/slideLayout" Target="../slideLayouts/slideLayout12.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hyperlink" Target="https://jigsawpshe.online/materials/pshe-primary/getting-started/parent-carer-communication/#contentResource_e10a2935-8140-439d-af9a-aa4f659eba11"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99.png"/></Relationships>
</file>

<file path=ppt/slides/_rels/slide4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44.xml"/><Relationship Id="rId1" Type="http://schemas.openxmlformats.org/officeDocument/2006/relationships/slideLayout" Target="../slideLayouts/slideLayout44.xml"/></Relationships>
</file>

<file path=ppt/slides/_rels/slide4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1.png"/><Relationship Id="rId7"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10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3.png"/><Relationship Id="rId9" Type="http://schemas.openxmlformats.org/officeDocument/2006/relationships/image" Target="../media/image8.png"/></Relationships>
</file>

<file path=ppt/slides/_rels/slide46.xml.rels><?xml version="1.0" encoding="UTF-8" standalone="yes"?>
<Relationships xmlns="http://schemas.openxmlformats.org/package/2006/relationships"><Relationship Id="rId8" Type="http://schemas.openxmlformats.org/officeDocument/2006/relationships/image" Target="../media/image105.svg"/><Relationship Id="rId13" Type="http://schemas.openxmlformats.org/officeDocument/2006/relationships/image" Target="../media/image100.png"/><Relationship Id="rId3" Type="http://schemas.openxmlformats.org/officeDocument/2006/relationships/hyperlink" Target="mailto:Schoolsupport@jigsaweducationgroup.com" TargetMode="External"/><Relationship Id="rId7" Type="http://schemas.openxmlformats.org/officeDocument/2006/relationships/image" Target="../media/image104.png"/><Relationship Id="rId12" Type="http://schemas.openxmlformats.org/officeDocument/2006/relationships/image" Target="../media/image109.svg"/><Relationship Id="rId2" Type="http://schemas.openxmlformats.org/officeDocument/2006/relationships/notesSlide" Target="../notesSlides/notesSlide46.xml"/><Relationship Id="rId1" Type="http://schemas.openxmlformats.org/officeDocument/2006/relationships/slideLayout" Target="../slideLayouts/slideLayout100.xml"/><Relationship Id="rId6" Type="http://schemas.openxmlformats.org/officeDocument/2006/relationships/image" Target="../media/image103.svg"/><Relationship Id="rId11" Type="http://schemas.openxmlformats.org/officeDocument/2006/relationships/image" Target="../media/image108.png"/><Relationship Id="rId5" Type="http://schemas.openxmlformats.org/officeDocument/2006/relationships/image" Target="../media/image102.png"/><Relationship Id="rId15" Type="http://schemas.openxmlformats.org/officeDocument/2006/relationships/image" Target="../media/image110.svg"/><Relationship Id="rId10" Type="http://schemas.openxmlformats.org/officeDocument/2006/relationships/image" Target="../media/image107.svg"/><Relationship Id="rId4" Type="http://schemas.openxmlformats.org/officeDocument/2006/relationships/hyperlink" Target="http://www.jigsaweducationgroup.com/" TargetMode="External"/><Relationship Id="rId9" Type="http://schemas.openxmlformats.org/officeDocument/2006/relationships/image" Target="../media/image106.png"/><Relationship Id="rId1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7651AC-DD6F-225E-9554-8A64C1B9D111}"/>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rgbClr val="F75E91"/>
              </a:solidFill>
            </a:endParaRPr>
          </a:p>
        </p:txBody>
      </p:sp>
      <p:sp>
        <p:nvSpPr>
          <p:cNvPr id="4" name="TextBox 3">
            <a:extLst>
              <a:ext uri="{FF2B5EF4-FFF2-40B4-BE49-F238E27FC236}">
                <a16:creationId xmlns:a16="http://schemas.microsoft.com/office/drawing/2014/main" id="{009CD175-E318-4EB5-1660-56A0E22829E9}"/>
              </a:ext>
            </a:extLst>
          </p:cNvPr>
          <p:cNvSpPr txBox="1"/>
          <p:nvPr/>
        </p:nvSpPr>
        <p:spPr>
          <a:xfrm>
            <a:off x="2853780" y="4156094"/>
            <a:ext cx="6503613" cy="707886"/>
          </a:xfrm>
          <a:prstGeom prst="rect">
            <a:avLst/>
          </a:prstGeom>
          <a:noFill/>
        </p:spPr>
        <p:txBody>
          <a:bodyPr wrap="square" rtlCol="0" anchor="ctr">
            <a:spAutoFit/>
          </a:bodyPr>
          <a:lstStyle/>
          <a:p>
            <a:r>
              <a:rPr lang="en-GB" sz="4000">
                <a:solidFill>
                  <a:srgbClr val="000C30"/>
                </a:solidFill>
                <a:latin typeface="Outfit" pitchFamily="2" charset="0"/>
                <a:ea typeface="Open Sans" panose="020B0606030504020204" pitchFamily="34" charset="0"/>
                <a:cs typeface="Open Sans" panose="020B0606030504020204" pitchFamily="34" charset="0"/>
              </a:rPr>
              <a:t>What do you need to know?</a:t>
            </a:r>
            <a:endParaRPr lang="en-US" sz="40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5BA8A01B-844A-E537-DFF7-F8ABC85DA835}"/>
              </a:ext>
            </a:extLst>
          </p:cNvPr>
          <p:cNvSpPr txBox="1"/>
          <p:nvPr/>
        </p:nvSpPr>
        <p:spPr>
          <a:xfrm>
            <a:off x="798285" y="2092428"/>
            <a:ext cx="10624457" cy="1802994"/>
          </a:xfrm>
          <a:prstGeom prst="rect">
            <a:avLst/>
          </a:prstGeom>
          <a:noFill/>
        </p:spPr>
        <p:txBody>
          <a:bodyPr wrap="square" rtlCol="0" anchor="ctr">
            <a:spAutoFit/>
          </a:bodyPr>
          <a:lstStyle/>
          <a:p>
            <a:pPr algn="ctr">
              <a:lnSpc>
                <a:spcPts val="7000"/>
              </a:lnSpc>
            </a:pPr>
            <a:r>
              <a:rPr lang="en-GB" sz="4400" dirty="0">
                <a:solidFill>
                  <a:srgbClr val="000C30"/>
                </a:solidFill>
                <a:latin typeface="Outfit ExtraBold" pitchFamily="2" charset="0"/>
                <a:ea typeface="Open Sans ExtraBold" panose="020B0906030804020204" pitchFamily="34" charset="0"/>
                <a:cs typeface="Open Sans ExtraBold" panose="020B0906030804020204" pitchFamily="34" charset="0"/>
              </a:rPr>
              <a:t>JIGSAW PSHE 3-11</a:t>
            </a:r>
          </a:p>
          <a:p>
            <a:pPr algn="ctr">
              <a:lnSpc>
                <a:spcPts val="7000"/>
              </a:lnSpc>
            </a:pPr>
            <a:r>
              <a:rPr lang="en-US" sz="4400" dirty="0">
                <a:solidFill>
                  <a:srgbClr val="000C30"/>
                </a:solidFill>
                <a:latin typeface="Outfit ExtraBold" pitchFamily="2" charset="0"/>
                <a:ea typeface="Open Sans ExtraBold" panose="020B0906030804020204" pitchFamily="34" charset="0"/>
                <a:cs typeface="Open Sans ExtraBold" panose="020B0906030804020204" pitchFamily="34" charset="0"/>
              </a:rPr>
              <a:t>UPDATED FOR THE 2025 GUIDANCE</a:t>
            </a:r>
          </a:p>
        </p:txBody>
      </p:sp>
      <p:pic>
        <p:nvPicPr>
          <p:cNvPr id="7" name="Graphic 6">
            <a:extLst>
              <a:ext uri="{FF2B5EF4-FFF2-40B4-BE49-F238E27FC236}">
                <a16:creationId xmlns:a16="http://schemas.microsoft.com/office/drawing/2014/main" id="{E603F144-0D56-BC9A-D38C-A673940554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9677" y="56582"/>
            <a:ext cx="3849809" cy="1826444"/>
          </a:xfrm>
          <a:prstGeom prst="rect">
            <a:avLst/>
          </a:prstGeom>
        </p:spPr>
      </p:pic>
      <p:pic>
        <p:nvPicPr>
          <p:cNvPr id="8" name="Picture 7">
            <a:extLst>
              <a:ext uri="{FF2B5EF4-FFF2-40B4-BE49-F238E27FC236}">
                <a16:creationId xmlns:a16="http://schemas.microsoft.com/office/drawing/2014/main" id="{43079B28-522C-B5E7-146B-2F124D88B1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76177" y="4772513"/>
            <a:ext cx="2215823" cy="2215823"/>
          </a:xfrm>
          <a:prstGeom prst="rect">
            <a:avLst/>
          </a:prstGeom>
        </p:spPr>
      </p:pic>
      <p:sp>
        <p:nvSpPr>
          <p:cNvPr id="9" name="TextBox 8">
            <a:extLst>
              <a:ext uri="{FF2B5EF4-FFF2-40B4-BE49-F238E27FC236}">
                <a16:creationId xmlns:a16="http://schemas.microsoft.com/office/drawing/2014/main" id="{F042775D-A931-7AE3-11DC-7E76F546DBE7}"/>
              </a:ext>
            </a:extLst>
          </p:cNvPr>
          <p:cNvSpPr txBox="1"/>
          <p:nvPr/>
        </p:nvSpPr>
        <p:spPr>
          <a:xfrm>
            <a:off x="259676" y="6220265"/>
            <a:ext cx="3849809" cy="461665"/>
          </a:xfrm>
          <a:prstGeom prst="rect">
            <a:avLst/>
          </a:prstGeom>
          <a:noFill/>
        </p:spPr>
        <p:txBody>
          <a:bodyPr wrap="square" rtlCol="0" anchor="ctr">
            <a:spAutoFit/>
          </a:bodyPr>
          <a:lstStyle/>
          <a:p>
            <a:r>
              <a:rPr lang="en-GB" sz="2400" dirty="0">
                <a:solidFill>
                  <a:srgbClr val="000C30"/>
                </a:solidFill>
                <a:latin typeface="Outfit" pitchFamily="2" charset="0"/>
                <a:ea typeface="Open Sans" panose="020B0606030504020204" pitchFamily="34" charset="0"/>
                <a:cs typeface="Open Sans" panose="020B0606030504020204" pitchFamily="34" charset="0"/>
              </a:rPr>
              <a:t>February 2026</a:t>
            </a:r>
            <a:endParaRPr lang="en-US" sz="2400" dirty="0">
              <a:solidFill>
                <a:srgbClr val="000C30"/>
              </a:solidFill>
              <a:latin typeface="Outfit" pitchFamily="2"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930020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46D1F-BDE0-EF89-8F95-3CF0FD71DD4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37C0FBB-A589-3A95-43C4-7E4867BC111A}"/>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38" name="TextBox 37">
            <a:extLst>
              <a:ext uri="{FF2B5EF4-FFF2-40B4-BE49-F238E27FC236}">
                <a16:creationId xmlns:a16="http://schemas.microsoft.com/office/drawing/2014/main" id="{01E865DF-7671-5C00-D132-127A4E31170C}"/>
              </a:ext>
            </a:extLst>
          </p:cNvPr>
          <p:cNvSpPr txBox="1"/>
          <p:nvPr/>
        </p:nvSpPr>
        <p:spPr>
          <a:xfrm>
            <a:off x="7107555" y="744371"/>
            <a:ext cx="4679633" cy="830997"/>
          </a:xfrm>
          <a:prstGeom prst="rect">
            <a:avLst/>
          </a:prstGeom>
          <a:noFill/>
        </p:spPr>
        <p:txBody>
          <a:bodyPr wrap="square" rtlCol="0" anchor="ctr">
            <a:spAutoFit/>
          </a:bodyPr>
          <a:lstStyle/>
          <a:p>
            <a:r>
              <a:rPr lang="en-GB" sz="2400">
                <a:solidFill>
                  <a:srgbClr val="000C30"/>
                </a:solidFill>
                <a:latin typeface="Outfit" pitchFamily="2" charset="0"/>
                <a:ea typeface="Open Sans" panose="020B0606030504020204" pitchFamily="34" charset="0"/>
                <a:cs typeface="Open Sans" panose="020B0606030504020204" pitchFamily="34" charset="0"/>
              </a:rPr>
              <a:t>A practical walkthrough of the key updates to Jigsaw content</a:t>
            </a:r>
          </a:p>
        </p:txBody>
      </p:sp>
      <p:sp>
        <p:nvSpPr>
          <p:cNvPr id="50" name="TextBox 49">
            <a:extLst>
              <a:ext uri="{FF2B5EF4-FFF2-40B4-BE49-F238E27FC236}">
                <a16:creationId xmlns:a16="http://schemas.microsoft.com/office/drawing/2014/main" id="{1CD545CF-2782-869B-D3E2-CEE9787C4020}"/>
              </a:ext>
            </a:extLst>
          </p:cNvPr>
          <p:cNvSpPr txBox="1"/>
          <p:nvPr/>
        </p:nvSpPr>
        <p:spPr>
          <a:xfrm>
            <a:off x="283593" y="818734"/>
            <a:ext cx="3918909" cy="630942"/>
          </a:xfrm>
          <a:prstGeom prst="rect">
            <a:avLst/>
          </a:prstGeom>
          <a:noFill/>
        </p:spPr>
        <p:txBody>
          <a:bodyPr wrap="square" rtlCol="0" anchor="ctr">
            <a:spAutoFit/>
          </a:bodyPr>
          <a:lstStyle/>
          <a:p>
            <a:pPr>
              <a:lnSpc>
                <a:spcPts val="4200"/>
              </a:lnSpc>
            </a:pPr>
            <a:r>
              <a:rPr lang="en-GB" sz="3600" b="1">
                <a:solidFill>
                  <a:srgbClr val="000C30"/>
                </a:solidFill>
                <a:latin typeface="Outfit SemiBold" pitchFamily="2" charset="0"/>
                <a:ea typeface="Open Sans ExtraBold" panose="020B0906030804020204" pitchFamily="34" charset="0"/>
                <a:cs typeface="Open Sans ExtraBold" panose="020B0906030804020204" pitchFamily="34" charset="0"/>
              </a:rPr>
              <a:t>TODAY’S FOCUS</a:t>
            </a:r>
            <a:endParaRPr lang="en-GB" sz="3500" b="1">
              <a:solidFill>
                <a:srgbClr val="000C30"/>
              </a:solidFill>
              <a:latin typeface="Outfit" pitchFamily="2" charset="0"/>
              <a:ea typeface="Open Sans bold" panose="020B0806030504020204" pitchFamily="34" charset="0"/>
              <a:cs typeface="Open Sans bold" panose="020B0806030504020204" pitchFamily="34" charset="0"/>
            </a:endParaRPr>
          </a:p>
        </p:txBody>
      </p:sp>
      <p:cxnSp>
        <p:nvCxnSpPr>
          <p:cNvPr id="51" name="Straight Connector 50">
            <a:extLst>
              <a:ext uri="{FF2B5EF4-FFF2-40B4-BE49-F238E27FC236}">
                <a16:creationId xmlns:a16="http://schemas.microsoft.com/office/drawing/2014/main" id="{DE11B4A7-A25C-C6BE-7F1B-FA894C6794E1}"/>
              </a:ext>
            </a:extLst>
          </p:cNvPr>
          <p:cNvCxnSpPr>
            <a:cxnSpLocks/>
          </p:cNvCxnSpPr>
          <p:nvPr/>
        </p:nvCxnSpPr>
        <p:spPr>
          <a:xfrm>
            <a:off x="7211472" y="2260362"/>
            <a:ext cx="4152448" cy="0"/>
          </a:xfrm>
          <a:prstGeom prst="line">
            <a:avLst/>
          </a:prstGeom>
          <a:ln w="12700">
            <a:solidFill>
              <a:srgbClr val="000C3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38504282-4E93-0AA1-7E30-050B5FB013A9}"/>
              </a:ext>
            </a:extLst>
          </p:cNvPr>
          <p:cNvCxnSpPr>
            <a:cxnSpLocks/>
          </p:cNvCxnSpPr>
          <p:nvPr/>
        </p:nvCxnSpPr>
        <p:spPr>
          <a:xfrm>
            <a:off x="7211472" y="4566058"/>
            <a:ext cx="4152448" cy="0"/>
          </a:xfrm>
          <a:prstGeom prst="line">
            <a:avLst/>
          </a:prstGeom>
          <a:ln w="12700">
            <a:solidFill>
              <a:srgbClr val="000C30"/>
            </a:solidFill>
          </a:ln>
        </p:spPr>
        <p:style>
          <a:lnRef idx="1">
            <a:schemeClr val="accent1"/>
          </a:lnRef>
          <a:fillRef idx="0">
            <a:schemeClr val="accent1"/>
          </a:fillRef>
          <a:effectRef idx="0">
            <a:schemeClr val="accent1"/>
          </a:effectRef>
          <a:fontRef idx="minor">
            <a:schemeClr val="tx1"/>
          </a:fontRef>
        </p:style>
      </p:cxnSp>
      <p:sp>
        <p:nvSpPr>
          <p:cNvPr id="9" name="Rectangle: Rounded Corners 8">
            <a:extLst>
              <a:ext uri="{FF2B5EF4-FFF2-40B4-BE49-F238E27FC236}">
                <a16:creationId xmlns:a16="http://schemas.microsoft.com/office/drawing/2014/main" id="{9B15F31E-3621-2408-5B46-8ED2DA856971}"/>
              </a:ext>
            </a:extLst>
          </p:cNvPr>
          <p:cNvSpPr/>
          <p:nvPr/>
        </p:nvSpPr>
        <p:spPr>
          <a:xfrm>
            <a:off x="4964539" y="151363"/>
            <a:ext cx="2052024" cy="2039387"/>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B7DFEEE1-29F9-DD16-7C71-1D5544FC1D49}"/>
              </a:ext>
            </a:extLst>
          </p:cNvPr>
          <p:cNvSpPr txBox="1"/>
          <p:nvPr/>
        </p:nvSpPr>
        <p:spPr>
          <a:xfrm>
            <a:off x="5235192" y="718707"/>
            <a:ext cx="1483316"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1. What's changed</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6" name="TextBox 15">
            <a:extLst>
              <a:ext uri="{FF2B5EF4-FFF2-40B4-BE49-F238E27FC236}">
                <a16:creationId xmlns:a16="http://schemas.microsoft.com/office/drawing/2014/main" id="{C991FC34-FA55-A30D-2095-29B9221B50AB}"/>
              </a:ext>
            </a:extLst>
          </p:cNvPr>
          <p:cNvSpPr txBox="1"/>
          <p:nvPr/>
        </p:nvSpPr>
        <p:spPr>
          <a:xfrm>
            <a:off x="7107555" y="2817648"/>
            <a:ext cx="4679633" cy="1200329"/>
          </a:xfrm>
          <a:prstGeom prst="rect">
            <a:avLst/>
          </a:prstGeom>
          <a:noFill/>
        </p:spPr>
        <p:txBody>
          <a:bodyPr wrap="square" rtlCol="0" anchor="ctr">
            <a:spAutoFit/>
          </a:bodyPr>
          <a:lstStyle/>
          <a:p>
            <a:r>
              <a:rPr lang="en-GB" sz="2400">
                <a:latin typeface="Outfit" pitchFamily="2" charset="0"/>
              </a:rPr>
              <a:t>Navigating the updated materials and supporting documents</a:t>
            </a:r>
            <a:endParaRPr lang="en-GB" sz="24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17" name="Rectangle: Rounded Corners 16">
            <a:extLst>
              <a:ext uri="{FF2B5EF4-FFF2-40B4-BE49-F238E27FC236}">
                <a16:creationId xmlns:a16="http://schemas.microsoft.com/office/drawing/2014/main" id="{87429B66-AD94-82F8-ABE6-592DD4F92C70}"/>
              </a:ext>
            </a:extLst>
          </p:cNvPr>
          <p:cNvSpPr/>
          <p:nvPr/>
        </p:nvSpPr>
        <p:spPr>
          <a:xfrm>
            <a:off x="4964539" y="2409306"/>
            <a:ext cx="2052024" cy="2039387"/>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2FCF5865-6CB0-FCEB-DA2C-1B947DB875F7}"/>
              </a:ext>
            </a:extLst>
          </p:cNvPr>
          <p:cNvSpPr txBox="1"/>
          <p:nvPr/>
        </p:nvSpPr>
        <p:spPr>
          <a:xfrm>
            <a:off x="5235192" y="2976650"/>
            <a:ext cx="1483316"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2. Where to find it </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9" name="TextBox 18">
            <a:extLst>
              <a:ext uri="{FF2B5EF4-FFF2-40B4-BE49-F238E27FC236}">
                <a16:creationId xmlns:a16="http://schemas.microsoft.com/office/drawing/2014/main" id="{F600E432-E8ED-15E5-05C7-4E18F1C61595}"/>
              </a:ext>
            </a:extLst>
          </p:cNvPr>
          <p:cNvSpPr txBox="1"/>
          <p:nvPr/>
        </p:nvSpPr>
        <p:spPr>
          <a:xfrm>
            <a:off x="7107555" y="5260257"/>
            <a:ext cx="4679633" cy="830997"/>
          </a:xfrm>
          <a:prstGeom prst="rect">
            <a:avLst/>
          </a:prstGeom>
          <a:noFill/>
        </p:spPr>
        <p:txBody>
          <a:bodyPr wrap="square" rtlCol="0" anchor="ctr">
            <a:spAutoFit/>
          </a:bodyPr>
          <a:lstStyle/>
          <a:p>
            <a:r>
              <a:rPr lang="en-GB" sz="2400">
                <a:latin typeface="Outfit" pitchFamily="2" charset="0"/>
              </a:rPr>
              <a:t>Practical steps for rollout, communication and policy review</a:t>
            </a:r>
            <a:endParaRPr lang="en-GB" sz="24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20" name="Rectangle: Rounded Corners 19">
            <a:extLst>
              <a:ext uri="{FF2B5EF4-FFF2-40B4-BE49-F238E27FC236}">
                <a16:creationId xmlns:a16="http://schemas.microsoft.com/office/drawing/2014/main" id="{CBE8E445-402B-D451-57AD-61C8F448B760}"/>
              </a:ext>
            </a:extLst>
          </p:cNvPr>
          <p:cNvSpPr/>
          <p:nvPr/>
        </p:nvSpPr>
        <p:spPr>
          <a:xfrm>
            <a:off x="4964539" y="4667249"/>
            <a:ext cx="2052024" cy="2039387"/>
          </a:xfrm>
          <a:prstGeom prst="roundRect">
            <a:avLst/>
          </a:prstGeom>
          <a:solidFill>
            <a:srgbClr val="F7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262232B8-EF88-A10A-9D5B-F0E57E76CD5C}"/>
              </a:ext>
            </a:extLst>
          </p:cNvPr>
          <p:cNvSpPr txBox="1"/>
          <p:nvPr/>
        </p:nvSpPr>
        <p:spPr>
          <a:xfrm>
            <a:off x="5099865" y="5153465"/>
            <a:ext cx="1781371" cy="830997"/>
          </a:xfrm>
          <a:prstGeom prst="rect">
            <a:avLst/>
          </a:prstGeom>
          <a:noFill/>
        </p:spPr>
        <p:txBody>
          <a:bodyPr wrap="square" rtlCol="0" anchor="ctr">
            <a:spAutoFit/>
          </a:bodyPr>
          <a:lstStyle/>
          <a:p>
            <a:pPr algn="ctr"/>
            <a:r>
              <a:rPr lang="en-GB" sz="2400" b="1">
                <a:latin typeface="Outfit" pitchFamily="2" charset="0"/>
              </a:rPr>
              <a:t>3. How to implement</a:t>
            </a:r>
            <a:r>
              <a:rPr lang="en-GB" sz="2400">
                <a:latin typeface="Outfit" pitchFamily="2" charset="0"/>
              </a:rPr>
              <a:t> </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1" name="TextBox 10">
            <a:extLst>
              <a:ext uri="{FF2B5EF4-FFF2-40B4-BE49-F238E27FC236}">
                <a16:creationId xmlns:a16="http://schemas.microsoft.com/office/drawing/2014/main" id="{409B046B-CF4A-C52D-D973-A4354B5D5730}"/>
              </a:ext>
            </a:extLst>
          </p:cNvPr>
          <p:cNvSpPr txBox="1"/>
          <p:nvPr/>
        </p:nvSpPr>
        <p:spPr>
          <a:xfrm>
            <a:off x="-464978" y="6482249"/>
            <a:ext cx="2947248" cy="307777"/>
          </a:xfrm>
          <a:prstGeom prst="rect">
            <a:avLst/>
          </a:prstGeom>
          <a:noFill/>
        </p:spPr>
        <p:txBody>
          <a:bodyPr wrap="square" rtlCol="0">
            <a:spAutoFit/>
          </a:bodyPr>
          <a:lstStyle/>
          <a:p>
            <a:pPr algn="r"/>
            <a:r>
              <a:rPr lang="en-GB" sz="1400">
                <a:solidFill>
                  <a:srgbClr val="000C30"/>
                </a:solidFill>
                <a:latin typeface="Outfit" pitchFamily="2" charset="0"/>
              </a:rPr>
              <a:t>© Jigsaw Education Group</a:t>
            </a:r>
          </a:p>
        </p:txBody>
      </p:sp>
      <p:pic>
        <p:nvPicPr>
          <p:cNvPr id="13" name="Picture 12">
            <a:extLst>
              <a:ext uri="{FF2B5EF4-FFF2-40B4-BE49-F238E27FC236}">
                <a16:creationId xmlns:a16="http://schemas.microsoft.com/office/drawing/2014/main" id="{BC6C1EF2-C790-50BC-CC88-1285AE67DD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593" y="1916475"/>
            <a:ext cx="4346486" cy="3075250"/>
          </a:xfrm>
          <a:prstGeom prst="rect">
            <a:avLst/>
          </a:prstGeom>
        </p:spPr>
      </p:pic>
    </p:spTree>
    <p:extLst>
      <p:ext uri="{BB962C8B-B14F-4D97-AF65-F5344CB8AC3E}">
        <p14:creationId xmlns:p14="http://schemas.microsoft.com/office/powerpoint/2010/main" val="3240583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CDDA5-D4C8-CA04-2364-D2306E7188CD}"/>
            </a:ext>
          </a:extLst>
        </p:cNvPr>
        <p:cNvGrpSpPr/>
        <p:nvPr/>
      </p:nvGrpSpPr>
      <p:grpSpPr>
        <a:xfrm>
          <a:off x="0" y="0"/>
          <a:ext cx="0" cy="0"/>
          <a:chOff x="0" y="0"/>
          <a:chExt cx="0" cy="0"/>
        </a:xfrm>
      </p:grpSpPr>
      <p:sp>
        <p:nvSpPr>
          <p:cNvPr id="40" name="Rectangle 39">
            <a:extLst>
              <a:ext uri="{FF2B5EF4-FFF2-40B4-BE49-F238E27FC236}">
                <a16:creationId xmlns:a16="http://schemas.microsoft.com/office/drawing/2014/main" id="{FA92B62E-856B-D98C-3921-D7AEE7ACE507}"/>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CBD99AF4-986F-4BE2-087F-3D99D5F46041}"/>
              </a:ext>
            </a:extLst>
          </p:cNvPr>
          <p:cNvSpPr txBox="1">
            <a:spLocks/>
          </p:cNvSpPr>
          <p:nvPr/>
        </p:nvSpPr>
        <p:spPr>
          <a:xfrm>
            <a:off x="457200" y="429306"/>
            <a:ext cx="11277600" cy="602086"/>
          </a:xfrm>
          <a:prstGeom prst="rect">
            <a:avLst/>
          </a:prstGeom>
        </p:spPr>
        <p:txBody>
          <a:bodyPr lIns="91440" tIns="45720" rIns="91440" bIns="45720" anchor="t">
            <a:noAutofit/>
          </a:bodyPr>
          <a:lstStyle>
            <a:lvl1pPr algn="l" defTabSz="914400" rtl="0" eaLnBrk="1" latinLnBrk="0" hangingPunct="1">
              <a:lnSpc>
                <a:spcPct val="90000"/>
              </a:lnSpc>
              <a:spcBef>
                <a:spcPct val="0"/>
              </a:spcBef>
              <a:buNone/>
              <a:defRPr sz="2500" b="1" kern="1200">
                <a:solidFill>
                  <a:schemeClr val="tx1"/>
                </a:solidFill>
                <a:latin typeface="+mn-lt"/>
                <a:ea typeface="+mj-ea"/>
                <a:cs typeface="+mj-cs"/>
              </a:defRPr>
            </a:lvl1pPr>
          </a:lstStyle>
          <a:p>
            <a:r>
              <a:rPr lang="en-GB" sz="3500">
                <a:solidFill>
                  <a:srgbClr val="000C30"/>
                </a:solidFill>
                <a:latin typeface="Outfit SemiBold" pitchFamily="2" charset="0"/>
                <a:ea typeface="Open Sans ExtraBold" panose="020B0906030804020204" pitchFamily="34" charset="0"/>
                <a:cs typeface="Open Sans ExtraBold" panose="020B0906030804020204" pitchFamily="34" charset="0"/>
              </a:rPr>
              <a:t>NEW DfE RSHE GUIDANCE (2025)</a:t>
            </a:r>
          </a:p>
        </p:txBody>
      </p:sp>
      <p:sp>
        <p:nvSpPr>
          <p:cNvPr id="13" name="TextBox 12">
            <a:extLst>
              <a:ext uri="{FF2B5EF4-FFF2-40B4-BE49-F238E27FC236}">
                <a16:creationId xmlns:a16="http://schemas.microsoft.com/office/drawing/2014/main" id="{8054442D-343E-1CA3-412B-B9FFDD0F06F7}"/>
              </a:ext>
            </a:extLst>
          </p:cNvPr>
          <p:cNvSpPr txBox="1"/>
          <p:nvPr/>
        </p:nvSpPr>
        <p:spPr>
          <a:xfrm>
            <a:off x="4979422" y="4131807"/>
            <a:ext cx="2122926" cy="707886"/>
          </a:xfrm>
          <a:prstGeom prst="rect">
            <a:avLst/>
          </a:prstGeom>
          <a:noFill/>
        </p:spPr>
        <p:txBody>
          <a:bodyPr wrap="square" rtlCol="0" anchor="ctr">
            <a:spAutoFit/>
          </a:bodyPr>
          <a:lstStyle/>
          <a:p>
            <a:r>
              <a:rPr lang="en-GB" sz="2000" b="1">
                <a:solidFill>
                  <a:srgbClr val="000C30"/>
                </a:solidFill>
                <a:latin typeface="Outfit" pitchFamily="2" charset="0"/>
                <a:ea typeface="Open Sans bold" panose="020B0806030504020204" pitchFamily="34" charset="0"/>
                <a:cs typeface="Open Sans bold" panose="020B0806030504020204" pitchFamily="34" charset="0"/>
              </a:rPr>
              <a:t>Follows 2024 consultation </a:t>
            </a:r>
            <a:endParaRPr lang="en-US" sz="20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4" name="TextBox 13">
            <a:extLst>
              <a:ext uri="{FF2B5EF4-FFF2-40B4-BE49-F238E27FC236}">
                <a16:creationId xmlns:a16="http://schemas.microsoft.com/office/drawing/2014/main" id="{747FFBFE-AF90-F7BF-121B-F3BC306F209C}"/>
              </a:ext>
            </a:extLst>
          </p:cNvPr>
          <p:cNvSpPr txBox="1"/>
          <p:nvPr/>
        </p:nvSpPr>
        <p:spPr>
          <a:xfrm>
            <a:off x="4979422" y="4839693"/>
            <a:ext cx="2876483" cy="1617879"/>
          </a:xfrm>
          <a:prstGeom prst="rect">
            <a:avLst/>
          </a:prstGeom>
          <a:noFill/>
        </p:spPr>
        <p:txBody>
          <a:bodyPr wrap="square" rtlCol="0" anchor="ctr">
            <a:spAutoFit/>
          </a:bodyPr>
          <a:lstStyle/>
          <a:p>
            <a:pPr>
              <a:lnSpc>
                <a:spcPts val="2000"/>
              </a:lnSpc>
            </a:pPr>
            <a:r>
              <a:rPr lang="en-US" sz="1600">
                <a:solidFill>
                  <a:srgbClr val="000C30"/>
                </a:solidFill>
                <a:latin typeface="Outfit" pitchFamily="2" charset="0"/>
                <a:ea typeface="Open Sans bold" panose="020B0806030504020204" pitchFamily="34" charset="0"/>
                <a:cs typeface="Open Sans bold" panose="020B0806030504020204" pitchFamily="34" charset="0"/>
              </a:rPr>
              <a:t>Takes into account feedback and current research and good practice.</a:t>
            </a:r>
          </a:p>
          <a:p>
            <a:pPr>
              <a:lnSpc>
                <a:spcPts val="2000"/>
              </a:lnSpc>
            </a:pPr>
            <a:endParaRPr lang="en-US" sz="1600">
              <a:solidFill>
                <a:srgbClr val="000C30"/>
              </a:solidFill>
              <a:latin typeface="Outfit" pitchFamily="2" charset="0"/>
              <a:ea typeface="Open Sans bold" panose="020B0806030504020204" pitchFamily="34" charset="0"/>
              <a:cs typeface="Open Sans bold" panose="020B0806030504020204" pitchFamily="34" charset="0"/>
            </a:endParaRPr>
          </a:p>
          <a:p>
            <a:pPr>
              <a:lnSpc>
                <a:spcPts val="2000"/>
              </a:lnSpc>
            </a:pPr>
            <a:r>
              <a:rPr lang="en-US" sz="1600">
                <a:solidFill>
                  <a:srgbClr val="000C30"/>
                </a:solidFill>
                <a:latin typeface="Outfit" pitchFamily="2" charset="0"/>
                <a:ea typeface="Open Sans bold" panose="020B0806030504020204" pitchFamily="34" charset="0"/>
                <a:cs typeface="Open Sans bold" panose="020B0806030504020204" pitchFamily="34" charset="0"/>
              </a:rPr>
              <a:t>Retains flexibility for professional judgement.</a:t>
            </a:r>
            <a:endParaRPr lang="en-US" sz="1600">
              <a:solidFill>
                <a:srgbClr val="000C30"/>
              </a:solidFill>
              <a:latin typeface="Outfit" pitchFamily="2" charset="0"/>
              <a:ea typeface="Open Sans" panose="020B0606030504020204" pitchFamily="34" charset="0"/>
              <a:cs typeface="Open Sans" panose="020B0606030504020204" pitchFamily="34" charset="0"/>
            </a:endParaRPr>
          </a:p>
        </p:txBody>
      </p:sp>
      <p:pic>
        <p:nvPicPr>
          <p:cNvPr id="8" name="Picture 7" descr="A pink square with black background&#10;&#10;AI-generated content may be incorrect.">
            <a:extLst>
              <a:ext uri="{FF2B5EF4-FFF2-40B4-BE49-F238E27FC236}">
                <a16:creationId xmlns:a16="http://schemas.microsoft.com/office/drawing/2014/main" id="{638A039F-BDCA-C628-5DE3-6DAB453190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3873068" y="1472062"/>
            <a:ext cx="998708" cy="998708"/>
          </a:xfrm>
          <a:prstGeom prst="rect">
            <a:avLst/>
          </a:prstGeom>
        </p:spPr>
      </p:pic>
      <p:pic>
        <p:nvPicPr>
          <p:cNvPr id="9" name="Picture 8" descr="A blue and black half circle&#10;&#10;AI-generated content may be incorrect.">
            <a:extLst>
              <a:ext uri="{FF2B5EF4-FFF2-40B4-BE49-F238E27FC236}">
                <a16:creationId xmlns:a16="http://schemas.microsoft.com/office/drawing/2014/main" id="{532AE2D0-E30D-704C-EEF4-0D77688B0C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873068" y="4065596"/>
            <a:ext cx="1033762" cy="1033762"/>
          </a:xfrm>
          <a:prstGeom prst="rect">
            <a:avLst/>
          </a:prstGeom>
        </p:spPr>
      </p:pic>
      <p:pic>
        <p:nvPicPr>
          <p:cNvPr id="10" name="Picture 9" descr="A purple half circle with black background&#10;&#10;AI-generated content may be incorrect.">
            <a:extLst>
              <a:ext uri="{FF2B5EF4-FFF2-40B4-BE49-F238E27FC236}">
                <a16:creationId xmlns:a16="http://schemas.microsoft.com/office/drawing/2014/main" id="{E1B9FC01-478B-5133-2D7E-DEFD5E8AE4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7889088" y="4131807"/>
            <a:ext cx="1099668" cy="1099668"/>
          </a:xfrm>
          <a:prstGeom prst="rect">
            <a:avLst/>
          </a:prstGeom>
        </p:spPr>
      </p:pic>
      <p:pic>
        <p:nvPicPr>
          <p:cNvPr id="17" name="Picture 16">
            <a:extLst>
              <a:ext uri="{FF2B5EF4-FFF2-40B4-BE49-F238E27FC236}">
                <a16:creationId xmlns:a16="http://schemas.microsoft.com/office/drawing/2014/main" id="{B7D84AEC-8340-21BA-AFEC-5ED34FDE05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02790" y="1598823"/>
            <a:ext cx="880879" cy="871947"/>
          </a:xfrm>
          <a:prstGeom prst="rect">
            <a:avLst/>
          </a:prstGeom>
        </p:spPr>
      </p:pic>
      <p:sp>
        <p:nvSpPr>
          <p:cNvPr id="31" name="Freeform 9">
            <a:extLst>
              <a:ext uri="{FF2B5EF4-FFF2-40B4-BE49-F238E27FC236}">
                <a16:creationId xmlns:a16="http://schemas.microsoft.com/office/drawing/2014/main" id="{D269129D-DFCA-F803-1F2F-93685CB6B1C0}"/>
              </a:ext>
            </a:extLst>
          </p:cNvPr>
          <p:cNvSpPr>
            <a:spLocks noEditPoints="1"/>
          </p:cNvSpPr>
          <p:nvPr/>
        </p:nvSpPr>
        <p:spPr bwMode="auto">
          <a:xfrm>
            <a:off x="8218037" y="1593829"/>
            <a:ext cx="441769" cy="456016"/>
          </a:xfrm>
          <a:custGeom>
            <a:avLst/>
            <a:gdLst>
              <a:gd name="T0" fmla="*/ 25 w 155"/>
              <a:gd name="T1" fmla="*/ 112 h 160"/>
              <a:gd name="T2" fmla="*/ 28 w 155"/>
              <a:gd name="T3" fmla="*/ 72 h 160"/>
              <a:gd name="T4" fmla="*/ 19 w 155"/>
              <a:gd name="T5" fmla="*/ 78 h 160"/>
              <a:gd name="T6" fmla="*/ 13 w 155"/>
              <a:gd name="T7" fmla="*/ 84 h 160"/>
              <a:gd name="T8" fmla="*/ 3 w 155"/>
              <a:gd name="T9" fmla="*/ 95 h 160"/>
              <a:gd name="T10" fmla="*/ 14 w 155"/>
              <a:gd name="T11" fmla="*/ 108 h 160"/>
              <a:gd name="T12" fmla="*/ 14 w 155"/>
              <a:gd name="T13" fmla="*/ 121 h 160"/>
              <a:gd name="T14" fmla="*/ 27 w 155"/>
              <a:gd name="T15" fmla="*/ 120 h 160"/>
              <a:gd name="T16" fmla="*/ 37 w 155"/>
              <a:gd name="T17" fmla="*/ 120 h 160"/>
              <a:gd name="T18" fmla="*/ 52 w 155"/>
              <a:gd name="T19" fmla="*/ 121 h 160"/>
              <a:gd name="T20" fmla="*/ 21 w 155"/>
              <a:gd name="T21" fmla="*/ 42 h 160"/>
              <a:gd name="T22" fmla="*/ 22 w 155"/>
              <a:gd name="T23" fmla="*/ 49 h 160"/>
              <a:gd name="T24" fmla="*/ 8 w 155"/>
              <a:gd name="T25" fmla="*/ 15 h 160"/>
              <a:gd name="T26" fmla="*/ 26 w 155"/>
              <a:gd name="T27" fmla="*/ 30 h 160"/>
              <a:gd name="T28" fmla="*/ 119 w 155"/>
              <a:gd name="T29" fmla="*/ 93 h 160"/>
              <a:gd name="T30" fmla="*/ 125 w 155"/>
              <a:gd name="T31" fmla="*/ 81 h 160"/>
              <a:gd name="T32" fmla="*/ 99 w 155"/>
              <a:gd name="T33" fmla="*/ 93 h 160"/>
              <a:gd name="T34" fmla="*/ 97 w 155"/>
              <a:gd name="T35" fmla="*/ 76 h 160"/>
              <a:gd name="T36" fmla="*/ 82 w 155"/>
              <a:gd name="T37" fmla="*/ 83 h 160"/>
              <a:gd name="T38" fmla="*/ 81 w 155"/>
              <a:gd name="T39" fmla="*/ 59 h 160"/>
              <a:gd name="T40" fmla="*/ 70 w 155"/>
              <a:gd name="T41" fmla="*/ 53 h 160"/>
              <a:gd name="T42" fmla="*/ 72 w 155"/>
              <a:gd name="T43" fmla="*/ 31 h 160"/>
              <a:gd name="T44" fmla="*/ 86 w 155"/>
              <a:gd name="T45" fmla="*/ 28 h 160"/>
              <a:gd name="T46" fmla="*/ 81 w 155"/>
              <a:gd name="T47" fmla="*/ 15 h 160"/>
              <a:gd name="T48" fmla="*/ 53 w 155"/>
              <a:gd name="T49" fmla="*/ 105 h 160"/>
              <a:gd name="T50" fmla="*/ 69 w 155"/>
              <a:gd name="T51" fmla="*/ 138 h 160"/>
              <a:gd name="T52" fmla="*/ 99 w 155"/>
              <a:gd name="T53" fmla="*/ 119 h 160"/>
              <a:gd name="T54" fmla="*/ 116 w 155"/>
              <a:gd name="T55" fmla="*/ 95 h 160"/>
              <a:gd name="T56" fmla="*/ 77 w 155"/>
              <a:gd name="T57" fmla="*/ 121 h 160"/>
              <a:gd name="T58" fmla="*/ 77 w 155"/>
              <a:gd name="T59" fmla="*/ 116 h 160"/>
              <a:gd name="T60" fmla="*/ 59 w 155"/>
              <a:gd name="T61" fmla="*/ 32 h 160"/>
              <a:gd name="T62" fmla="*/ 68 w 155"/>
              <a:gd name="T63" fmla="*/ 94 h 160"/>
              <a:gd name="T64" fmla="*/ 68 w 155"/>
              <a:gd name="T65" fmla="*/ 154 h 160"/>
              <a:gd name="T66" fmla="*/ 91 w 155"/>
              <a:gd name="T67" fmla="*/ 154 h 160"/>
              <a:gd name="T68" fmla="*/ 68 w 155"/>
              <a:gd name="T69" fmla="*/ 154 h 160"/>
              <a:gd name="T70" fmla="*/ 91 w 155"/>
              <a:gd name="T71" fmla="*/ 141 h 160"/>
              <a:gd name="T72" fmla="*/ 148 w 155"/>
              <a:gd name="T73" fmla="*/ 48 h 160"/>
              <a:gd name="T74" fmla="*/ 150 w 155"/>
              <a:gd name="T75" fmla="*/ 29 h 160"/>
              <a:gd name="T76" fmla="*/ 126 w 155"/>
              <a:gd name="T77" fmla="*/ 23 h 160"/>
              <a:gd name="T78" fmla="*/ 115 w 155"/>
              <a:gd name="T79" fmla="*/ 8 h 160"/>
              <a:gd name="T80" fmla="*/ 99 w 155"/>
              <a:gd name="T81" fmla="*/ 19 h 160"/>
              <a:gd name="T82" fmla="*/ 90 w 155"/>
              <a:gd name="T83" fmla="*/ 25 h 160"/>
              <a:gd name="T84" fmla="*/ 74 w 155"/>
              <a:gd name="T85" fmla="*/ 37 h 160"/>
              <a:gd name="T86" fmla="*/ 88 w 155"/>
              <a:gd name="T87" fmla="*/ 59 h 160"/>
              <a:gd name="T88" fmla="*/ 84 w 155"/>
              <a:gd name="T89" fmla="*/ 77 h 160"/>
              <a:gd name="T90" fmla="*/ 104 w 155"/>
              <a:gd name="T91" fmla="*/ 81 h 160"/>
              <a:gd name="T92" fmla="*/ 115 w 155"/>
              <a:gd name="T93" fmla="*/ 82 h 160"/>
              <a:gd name="T94" fmla="*/ 135 w 155"/>
              <a:gd name="T95" fmla="*/ 85 h 160"/>
              <a:gd name="T96" fmla="*/ 141 w 155"/>
              <a:gd name="T97" fmla="*/ 60 h 160"/>
              <a:gd name="T98" fmla="*/ 155 w 155"/>
              <a:gd name="T99" fmla="*/ 49 h 160"/>
              <a:gd name="T100" fmla="*/ 98 w 155"/>
              <a:gd name="T101" fmla="*/ 48 h 160"/>
              <a:gd name="T102" fmla="*/ 114 w 155"/>
              <a:gd name="T103" fmla="*/ 65 h 160"/>
              <a:gd name="T104" fmla="*/ 150 w 155"/>
              <a:gd name="T105" fmla="*/ 104 h 160"/>
              <a:gd name="T106" fmla="*/ 128 w 155"/>
              <a:gd name="T107" fmla="*/ 122 h 160"/>
              <a:gd name="T108" fmla="*/ 132 w 155"/>
              <a:gd name="T109" fmla="*/ 117 h 160"/>
              <a:gd name="T110" fmla="*/ 122 w 155"/>
              <a:gd name="T111" fmla="*/ 143 h 160"/>
              <a:gd name="T112" fmla="*/ 115 w 155"/>
              <a:gd name="T113" fmla="*/ 143 h 160"/>
              <a:gd name="T114" fmla="*/ 27 w 155"/>
              <a:gd name="T115"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5" h="160">
                <a:moveTo>
                  <a:pt x="52" y="108"/>
                </a:moveTo>
                <a:cubicBezTo>
                  <a:pt x="50" y="107"/>
                  <a:pt x="48" y="106"/>
                  <a:pt x="47" y="104"/>
                </a:cubicBezTo>
                <a:cubicBezTo>
                  <a:pt x="43" y="113"/>
                  <a:pt x="33" y="116"/>
                  <a:pt x="25" y="112"/>
                </a:cubicBezTo>
                <a:cubicBezTo>
                  <a:pt x="20" y="109"/>
                  <a:pt x="16" y="103"/>
                  <a:pt x="16" y="97"/>
                </a:cubicBezTo>
                <a:cubicBezTo>
                  <a:pt x="16" y="89"/>
                  <a:pt x="22" y="83"/>
                  <a:pt x="31" y="82"/>
                </a:cubicBezTo>
                <a:cubicBezTo>
                  <a:pt x="30" y="78"/>
                  <a:pt x="28" y="76"/>
                  <a:pt x="28" y="72"/>
                </a:cubicBezTo>
                <a:cubicBezTo>
                  <a:pt x="27" y="74"/>
                  <a:pt x="27" y="74"/>
                  <a:pt x="27" y="74"/>
                </a:cubicBezTo>
                <a:cubicBezTo>
                  <a:pt x="27" y="78"/>
                  <a:pt x="25" y="79"/>
                  <a:pt x="21" y="79"/>
                </a:cubicBezTo>
                <a:cubicBezTo>
                  <a:pt x="20" y="78"/>
                  <a:pt x="20" y="78"/>
                  <a:pt x="19" y="78"/>
                </a:cubicBezTo>
                <a:cubicBezTo>
                  <a:pt x="14" y="74"/>
                  <a:pt x="14" y="74"/>
                  <a:pt x="14" y="74"/>
                </a:cubicBezTo>
                <a:cubicBezTo>
                  <a:pt x="9" y="79"/>
                  <a:pt x="9" y="79"/>
                  <a:pt x="9" y="79"/>
                </a:cubicBezTo>
                <a:cubicBezTo>
                  <a:pt x="13" y="84"/>
                  <a:pt x="13" y="84"/>
                  <a:pt x="13" y="84"/>
                </a:cubicBezTo>
                <a:cubicBezTo>
                  <a:pt x="14" y="86"/>
                  <a:pt x="14" y="90"/>
                  <a:pt x="11" y="92"/>
                </a:cubicBezTo>
                <a:cubicBezTo>
                  <a:pt x="10" y="92"/>
                  <a:pt x="10" y="92"/>
                  <a:pt x="9" y="92"/>
                </a:cubicBezTo>
                <a:cubicBezTo>
                  <a:pt x="3" y="95"/>
                  <a:pt x="3" y="95"/>
                  <a:pt x="3" y="95"/>
                </a:cubicBezTo>
                <a:cubicBezTo>
                  <a:pt x="3" y="101"/>
                  <a:pt x="3" y="101"/>
                  <a:pt x="3" y="101"/>
                </a:cubicBezTo>
                <a:cubicBezTo>
                  <a:pt x="9" y="102"/>
                  <a:pt x="9" y="102"/>
                  <a:pt x="9" y="102"/>
                </a:cubicBezTo>
                <a:cubicBezTo>
                  <a:pt x="13" y="103"/>
                  <a:pt x="14" y="106"/>
                  <a:pt x="14" y="108"/>
                </a:cubicBezTo>
                <a:cubicBezTo>
                  <a:pt x="13" y="109"/>
                  <a:pt x="13" y="109"/>
                  <a:pt x="13" y="110"/>
                </a:cubicBezTo>
                <a:cubicBezTo>
                  <a:pt x="9" y="116"/>
                  <a:pt x="9" y="116"/>
                  <a:pt x="9" y="116"/>
                </a:cubicBezTo>
                <a:cubicBezTo>
                  <a:pt x="14" y="121"/>
                  <a:pt x="14" y="121"/>
                  <a:pt x="14" y="121"/>
                </a:cubicBezTo>
                <a:cubicBezTo>
                  <a:pt x="19" y="116"/>
                  <a:pt x="19" y="116"/>
                  <a:pt x="19" y="116"/>
                </a:cubicBezTo>
                <a:cubicBezTo>
                  <a:pt x="21" y="115"/>
                  <a:pt x="25" y="116"/>
                  <a:pt x="27" y="119"/>
                </a:cubicBezTo>
                <a:cubicBezTo>
                  <a:pt x="27" y="120"/>
                  <a:pt x="27" y="120"/>
                  <a:pt x="27" y="120"/>
                </a:cubicBezTo>
                <a:cubicBezTo>
                  <a:pt x="30" y="127"/>
                  <a:pt x="30" y="127"/>
                  <a:pt x="30" y="127"/>
                </a:cubicBezTo>
                <a:cubicBezTo>
                  <a:pt x="36" y="127"/>
                  <a:pt x="36" y="127"/>
                  <a:pt x="36" y="127"/>
                </a:cubicBezTo>
                <a:cubicBezTo>
                  <a:pt x="37" y="120"/>
                  <a:pt x="37" y="120"/>
                  <a:pt x="37" y="120"/>
                </a:cubicBezTo>
                <a:cubicBezTo>
                  <a:pt x="38" y="118"/>
                  <a:pt x="41" y="115"/>
                  <a:pt x="43" y="116"/>
                </a:cubicBezTo>
                <a:cubicBezTo>
                  <a:pt x="44" y="116"/>
                  <a:pt x="44" y="116"/>
                  <a:pt x="46" y="116"/>
                </a:cubicBezTo>
                <a:cubicBezTo>
                  <a:pt x="52" y="121"/>
                  <a:pt x="52" y="121"/>
                  <a:pt x="52" y="121"/>
                </a:cubicBezTo>
                <a:cubicBezTo>
                  <a:pt x="57" y="115"/>
                  <a:pt x="57" y="115"/>
                  <a:pt x="57" y="115"/>
                </a:cubicBezTo>
                <a:cubicBezTo>
                  <a:pt x="57" y="112"/>
                  <a:pt x="54" y="109"/>
                  <a:pt x="52" y="108"/>
                </a:cubicBezTo>
                <a:close/>
                <a:moveTo>
                  <a:pt x="21" y="42"/>
                </a:moveTo>
                <a:cubicBezTo>
                  <a:pt x="0" y="49"/>
                  <a:pt x="0" y="49"/>
                  <a:pt x="0" y="49"/>
                </a:cubicBezTo>
                <a:cubicBezTo>
                  <a:pt x="0" y="53"/>
                  <a:pt x="0" y="53"/>
                  <a:pt x="0" y="53"/>
                </a:cubicBezTo>
                <a:cubicBezTo>
                  <a:pt x="22" y="49"/>
                  <a:pt x="22" y="49"/>
                  <a:pt x="22" y="49"/>
                </a:cubicBezTo>
                <a:lnTo>
                  <a:pt x="21" y="42"/>
                </a:lnTo>
                <a:close/>
                <a:moveTo>
                  <a:pt x="26" y="30"/>
                </a:moveTo>
                <a:cubicBezTo>
                  <a:pt x="8" y="15"/>
                  <a:pt x="8" y="15"/>
                  <a:pt x="8" y="15"/>
                </a:cubicBezTo>
                <a:cubicBezTo>
                  <a:pt x="4" y="21"/>
                  <a:pt x="4" y="21"/>
                  <a:pt x="4" y="21"/>
                </a:cubicBezTo>
                <a:cubicBezTo>
                  <a:pt x="23" y="33"/>
                  <a:pt x="23" y="33"/>
                  <a:pt x="23" y="33"/>
                </a:cubicBezTo>
                <a:lnTo>
                  <a:pt x="26" y="30"/>
                </a:lnTo>
                <a:close/>
                <a:moveTo>
                  <a:pt x="121" y="81"/>
                </a:moveTo>
                <a:cubicBezTo>
                  <a:pt x="121" y="81"/>
                  <a:pt x="121" y="83"/>
                  <a:pt x="120" y="83"/>
                </a:cubicBezTo>
                <a:cubicBezTo>
                  <a:pt x="119" y="93"/>
                  <a:pt x="119" y="93"/>
                  <a:pt x="119" y="93"/>
                </a:cubicBezTo>
                <a:cubicBezTo>
                  <a:pt x="119" y="93"/>
                  <a:pt x="119" y="93"/>
                  <a:pt x="119" y="95"/>
                </a:cubicBezTo>
                <a:cubicBezTo>
                  <a:pt x="121" y="90"/>
                  <a:pt x="124" y="86"/>
                  <a:pt x="126" y="83"/>
                </a:cubicBezTo>
                <a:cubicBezTo>
                  <a:pt x="125" y="81"/>
                  <a:pt x="125" y="81"/>
                  <a:pt x="125" y="81"/>
                </a:cubicBezTo>
                <a:cubicBezTo>
                  <a:pt x="125" y="80"/>
                  <a:pt x="122" y="80"/>
                  <a:pt x="121" y="81"/>
                </a:cubicBezTo>
                <a:close/>
                <a:moveTo>
                  <a:pt x="116" y="95"/>
                </a:moveTo>
                <a:cubicBezTo>
                  <a:pt x="99" y="93"/>
                  <a:pt x="99" y="93"/>
                  <a:pt x="99" y="93"/>
                </a:cubicBezTo>
                <a:cubicBezTo>
                  <a:pt x="98" y="93"/>
                  <a:pt x="97" y="92"/>
                  <a:pt x="97" y="91"/>
                </a:cubicBezTo>
                <a:cubicBezTo>
                  <a:pt x="99" y="80"/>
                  <a:pt x="99" y="80"/>
                  <a:pt x="99" y="80"/>
                </a:cubicBezTo>
                <a:cubicBezTo>
                  <a:pt x="99" y="78"/>
                  <a:pt x="98" y="77"/>
                  <a:pt x="97" y="76"/>
                </a:cubicBezTo>
                <a:cubicBezTo>
                  <a:pt x="96" y="76"/>
                  <a:pt x="96" y="76"/>
                  <a:pt x="94" y="77"/>
                </a:cubicBezTo>
                <a:cubicBezTo>
                  <a:pt x="86" y="83"/>
                  <a:pt x="86" y="83"/>
                  <a:pt x="86" y="83"/>
                </a:cubicBezTo>
                <a:cubicBezTo>
                  <a:pt x="85" y="84"/>
                  <a:pt x="83" y="84"/>
                  <a:pt x="82" y="83"/>
                </a:cubicBezTo>
                <a:cubicBezTo>
                  <a:pt x="72" y="70"/>
                  <a:pt x="72" y="70"/>
                  <a:pt x="72" y="70"/>
                </a:cubicBezTo>
                <a:cubicBezTo>
                  <a:pt x="71" y="69"/>
                  <a:pt x="71" y="66"/>
                  <a:pt x="72" y="66"/>
                </a:cubicBezTo>
                <a:cubicBezTo>
                  <a:pt x="81" y="59"/>
                  <a:pt x="81" y="59"/>
                  <a:pt x="81" y="59"/>
                </a:cubicBezTo>
                <a:cubicBezTo>
                  <a:pt x="82" y="59"/>
                  <a:pt x="83" y="56"/>
                  <a:pt x="82" y="55"/>
                </a:cubicBezTo>
                <a:cubicBezTo>
                  <a:pt x="82" y="55"/>
                  <a:pt x="81" y="55"/>
                  <a:pt x="80" y="54"/>
                </a:cubicBezTo>
                <a:cubicBezTo>
                  <a:pt x="70" y="53"/>
                  <a:pt x="70" y="53"/>
                  <a:pt x="70" y="53"/>
                </a:cubicBezTo>
                <a:cubicBezTo>
                  <a:pt x="68" y="53"/>
                  <a:pt x="68" y="52"/>
                  <a:pt x="68" y="50"/>
                </a:cubicBezTo>
                <a:cubicBezTo>
                  <a:pt x="70" y="33"/>
                  <a:pt x="70" y="33"/>
                  <a:pt x="70" y="33"/>
                </a:cubicBezTo>
                <a:cubicBezTo>
                  <a:pt x="70" y="32"/>
                  <a:pt x="71" y="31"/>
                  <a:pt x="72" y="31"/>
                </a:cubicBezTo>
                <a:cubicBezTo>
                  <a:pt x="83" y="33"/>
                  <a:pt x="83" y="33"/>
                  <a:pt x="83" y="33"/>
                </a:cubicBezTo>
                <a:cubicBezTo>
                  <a:pt x="85" y="33"/>
                  <a:pt x="86" y="32"/>
                  <a:pt x="86" y="32"/>
                </a:cubicBezTo>
                <a:cubicBezTo>
                  <a:pt x="87" y="31"/>
                  <a:pt x="87" y="30"/>
                  <a:pt x="86" y="28"/>
                </a:cubicBezTo>
                <a:cubicBezTo>
                  <a:pt x="80" y="20"/>
                  <a:pt x="80" y="20"/>
                  <a:pt x="80" y="20"/>
                </a:cubicBezTo>
                <a:cubicBezTo>
                  <a:pt x="79" y="19"/>
                  <a:pt x="79" y="17"/>
                  <a:pt x="80" y="16"/>
                </a:cubicBezTo>
                <a:cubicBezTo>
                  <a:pt x="81" y="15"/>
                  <a:pt x="81" y="15"/>
                  <a:pt x="81" y="15"/>
                </a:cubicBezTo>
                <a:cubicBezTo>
                  <a:pt x="74" y="15"/>
                  <a:pt x="74" y="15"/>
                  <a:pt x="74" y="15"/>
                </a:cubicBezTo>
                <a:cubicBezTo>
                  <a:pt x="47" y="19"/>
                  <a:pt x="27" y="43"/>
                  <a:pt x="31" y="70"/>
                </a:cubicBezTo>
                <a:cubicBezTo>
                  <a:pt x="32" y="84"/>
                  <a:pt x="41" y="98"/>
                  <a:pt x="53" y="105"/>
                </a:cubicBezTo>
                <a:cubicBezTo>
                  <a:pt x="58" y="109"/>
                  <a:pt x="60" y="114"/>
                  <a:pt x="60" y="119"/>
                </a:cubicBezTo>
                <a:cubicBezTo>
                  <a:pt x="60" y="130"/>
                  <a:pt x="60" y="130"/>
                  <a:pt x="60" y="130"/>
                </a:cubicBezTo>
                <a:cubicBezTo>
                  <a:pt x="60" y="134"/>
                  <a:pt x="64" y="138"/>
                  <a:pt x="69" y="138"/>
                </a:cubicBezTo>
                <a:cubicBezTo>
                  <a:pt x="91" y="138"/>
                  <a:pt x="91" y="138"/>
                  <a:pt x="91" y="138"/>
                </a:cubicBezTo>
                <a:cubicBezTo>
                  <a:pt x="96" y="138"/>
                  <a:pt x="99" y="134"/>
                  <a:pt x="99" y="130"/>
                </a:cubicBezTo>
                <a:cubicBezTo>
                  <a:pt x="99" y="119"/>
                  <a:pt x="99" y="119"/>
                  <a:pt x="99" y="119"/>
                </a:cubicBezTo>
                <a:cubicBezTo>
                  <a:pt x="99" y="114"/>
                  <a:pt x="102" y="109"/>
                  <a:pt x="107" y="105"/>
                </a:cubicBezTo>
                <a:cubicBezTo>
                  <a:pt x="110" y="103"/>
                  <a:pt x="114" y="99"/>
                  <a:pt x="118" y="95"/>
                </a:cubicBezTo>
                <a:lnTo>
                  <a:pt x="116" y="95"/>
                </a:lnTo>
                <a:close/>
                <a:moveTo>
                  <a:pt x="82" y="130"/>
                </a:moveTo>
                <a:cubicBezTo>
                  <a:pt x="77" y="130"/>
                  <a:pt x="77" y="130"/>
                  <a:pt x="77" y="130"/>
                </a:cubicBezTo>
                <a:cubicBezTo>
                  <a:pt x="77" y="121"/>
                  <a:pt x="77" y="121"/>
                  <a:pt x="77" y="121"/>
                </a:cubicBezTo>
                <a:cubicBezTo>
                  <a:pt x="82" y="121"/>
                  <a:pt x="82" y="121"/>
                  <a:pt x="82" y="121"/>
                </a:cubicBezTo>
                <a:lnTo>
                  <a:pt x="82" y="130"/>
                </a:lnTo>
                <a:close/>
                <a:moveTo>
                  <a:pt x="77" y="116"/>
                </a:moveTo>
                <a:cubicBezTo>
                  <a:pt x="77" y="109"/>
                  <a:pt x="72" y="103"/>
                  <a:pt x="65" y="99"/>
                </a:cubicBezTo>
                <a:cubicBezTo>
                  <a:pt x="46" y="92"/>
                  <a:pt x="36" y="70"/>
                  <a:pt x="44" y="50"/>
                </a:cubicBezTo>
                <a:cubicBezTo>
                  <a:pt x="47" y="43"/>
                  <a:pt x="53" y="36"/>
                  <a:pt x="59" y="32"/>
                </a:cubicBezTo>
                <a:cubicBezTo>
                  <a:pt x="63" y="37"/>
                  <a:pt x="63" y="37"/>
                  <a:pt x="63" y="37"/>
                </a:cubicBezTo>
                <a:cubicBezTo>
                  <a:pt x="47" y="45"/>
                  <a:pt x="42" y="66"/>
                  <a:pt x="52" y="82"/>
                </a:cubicBezTo>
                <a:cubicBezTo>
                  <a:pt x="55" y="87"/>
                  <a:pt x="61" y="92"/>
                  <a:pt x="68" y="94"/>
                </a:cubicBezTo>
                <a:cubicBezTo>
                  <a:pt x="76" y="98"/>
                  <a:pt x="82" y="106"/>
                  <a:pt x="82" y="116"/>
                </a:cubicBezTo>
                <a:lnTo>
                  <a:pt x="77" y="116"/>
                </a:lnTo>
                <a:close/>
                <a:moveTo>
                  <a:pt x="68" y="154"/>
                </a:moveTo>
                <a:cubicBezTo>
                  <a:pt x="68" y="157"/>
                  <a:pt x="71" y="160"/>
                  <a:pt x="73" y="160"/>
                </a:cubicBezTo>
                <a:cubicBezTo>
                  <a:pt x="85" y="160"/>
                  <a:pt x="85" y="160"/>
                  <a:pt x="85" y="160"/>
                </a:cubicBezTo>
                <a:cubicBezTo>
                  <a:pt x="88" y="160"/>
                  <a:pt x="91" y="157"/>
                  <a:pt x="91" y="154"/>
                </a:cubicBezTo>
                <a:cubicBezTo>
                  <a:pt x="91" y="151"/>
                  <a:pt x="91" y="151"/>
                  <a:pt x="91" y="151"/>
                </a:cubicBezTo>
                <a:cubicBezTo>
                  <a:pt x="68" y="151"/>
                  <a:pt x="68" y="151"/>
                  <a:pt x="68" y="151"/>
                </a:cubicBezTo>
                <a:cubicBezTo>
                  <a:pt x="68" y="154"/>
                  <a:pt x="68" y="154"/>
                  <a:pt x="68" y="154"/>
                </a:cubicBezTo>
                <a:close/>
                <a:moveTo>
                  <a:pt x="68" y="146"/>
                </a:moveTo>
                <a:cubicBezTo>
                  <a:pt x="91" y="146"/>
                  <a:pt x="91" y="146"/>
                  <a:pt x="91" y="146"/>
                </a:cubicBezTo>
                <a:cubicBezTo>
                  <a:pt x="91" y="141"/>
                  <a:pt x="91" y="141"/>
                  <a:pt x="91" y="141"/>
                </a:cubicBezTo>
                <a:cubicBezTo>
                  <a:pt x="68" y="141"/>
                  <a:pt x="68" y="141"/>
                  <a:pt x="68" y="141"/>
                </a:cubicBezTo>
                <a:lnTo>
                  <a:pt x="68" y="146"/>
                </a:lnTo>
                <a:close/>
                <a:moveTo>
                  <a:pt x="148" y="48"/>
                </a:moveTo>
                <a:cubicBezTo>
                  <a:pt x="143" y="47"/>
                  <a:pt x="141" y="43"/>
                  <a:pt x="141" y="39"/>
                </a:cubicBezTo>
                <a:cubicBezTo>
                  <a:pt x="141" y="36"/>
                  <a:pt x="142" y="35"/>
                  <a:pt x="144" y="34"/>
                </a:cubicBezTo>
                <a:cubicBezTo>
                  <a:pt x="150" y="29"/>
                  <a:pt x="150" y="29"/>
                  <a:pt x="150" y="29"/>
                </a:cubicBezTo>
                <a:cubicBezTo>
                  <a:pt x="144" y="20"/>
                  <a:pt x="144" y="20"/>
                  <a:pt x="144" y="20"/>
                </a:cubicBezTo>
                <a:cubicBezTo>
                  <a:pt x="137" y="25"/>
                  <a:pt x="137" y="25"/>
                  <a:pt x="137" y="25"/>
                </a:cubicBezTo>
                <a:cubicBezTo>
                  <a:pt x="133" y="28"/>
                  <a:pt x="128" y="26"/>
                  <a:pt x="126" y="23"/>
                </a:cubicBezTo>
                <a:cubicBezTo>
                  <a:pt x="125" y="22"/>
                  <a:pt x="124" y="19"/>
                  <a:pt x="125" y="17"/>
                </a:cubicBezTo>
                <a:cubicBezTo>
                  <a:pt x="126" y="9"/>
                  <a:pt x="126" y="9"/>
                  <a:pt x="126" y="9"/>
                </a:cubicBezTo>
                <a:cubicBezTo>
                  <a:pt x="115" y="8"/>
                  <a:pt x="115" y="8"/>
                  <a:pt x="115" y="8"/>
                </a:cubicBezTo>
                <a:cubicBezTo>
                  <a:pt x="114" y="16"/>
                  <a:pt x="114" y="16"/>
                  <a:pt x="114" y="16"/>
                </a:cubicBezTo>
                <a:cubicBezTo>
                  <a:pt x="112" y="20"/>
                  <a:pt x="109" y="23"/>
                  <a:pt x="104" y="23"/>
                </a:cubicBezTo>
                <a:cubicBezTo>
                  <a:pt x="101" y="22"/>
                  <a:pt x="100" y="22"/>
                  <a:pt x="99" y="19"/>
                </a:cubicBezTo>
                <a:cubicBezTo>
                  <a:pt x="94" y="13"/>
                  <a:pt x="94" y="13"/>
                  <a:pt x="94" y="13"/>
                </a:cubicBezTo>
                <a:cubicBezTo>
                  <a:pt x="86" y="19"/>
                  <a:pt x="86" y="19"/>
                  <a:pt x="86" y="19"/>
                </a:cubicBezTo>
                <a:cubicBezTo>
                  <a:pt x="90" y="25"/>
                  <a:pt x="90" y="25"/>
                  <a:pt x="90" y="25"/>
                </a:cubicBezTo>
                <a:cubicBezTo>
                  <a:pt x="93" y="29"/>
                  <a:pt x="92" y="35"/>
                  <a:pt x="88" y="37"/>
                </a:cubicBezTo>
                <a:cubicBezTo>
                  <a:pt x="87" y="39"/>
                  <a:pt x="84" y="39"/>
                  <a:pt x="82" y="39"/>
                </a:cubicBezTo>
                <a:cubicBezTo>
                  <a:pt x="74" y="37"/>
                  <a:pt x="74" y="37"/>
                  <a:pt x="74" y="37"/>
                </a:cubicBezTo>
                <a:cubicBezTo>
                  <a:pt x="73" y="48"/>
                  <a:pt x="73" y="48"/>
                  <a:pt x="73" y="48"/>
                </a:cubicBezTo>
                <a:cubicBezTo>
                  <a:pt x="81" y="49"/>
                  <a:pt x="81" y="49"/>
                  <a:pt x="81" y="49"/>
                </a:cubicBezTo>
                <a:cubicBezTo>
                  <a:pt x="86" y="51"/>
                  <a:pt x="88" y="54"/>
                  <a:pt x="88" y="59"/>
                </a:cubicBezTo>
                <a:cubicBezTo>
                  <a:pt x="87" y="60"/>
                  <a:pt x="87" y="63"/>
                  <a:pt x="84" y="64"/>
                </a:cubicBezTo>
                <a:cubicBezTo>
                  <a:pt x="78" y="69"/>
                  <a:pt x="78" y="69"/>
                  <a:pt x="78" y="69"/>
                </a:cubicBezTo>
                <a:cubicBezTo>
                  <a:pt x="84" y="77"/>
                  <a:pt x="84" y="77"/>
                  <a:pt x="84" y="77"/>
                </a:cubicBezTo>
                <a:cubicBezTo>
                  <a:pt x="90" y="73"/>
                  <a:pt x="90" y="73"/>
                  <a:pt x="90" y="73"/>
                </a:cubicBezTo>
                <a:cubicBezTo>
                  <a:pt x="94" y="70"/>
                  <a:pt x="100" y="71"/>
                  <a:pt x="103" y="75"/>
                </a:cubicBezTo>
                <a:cubicBezTo>
                  <a:pt x="104" y="76"/>
                  <a:pt x="104" y="79"/>
                  <a:pt x="104" y="81"/>
                </a:cubicBezTo>
                <a:cubicBezTo>
                  <a:pt x="103" y="88"/>
                  <a:pt x="103" y="88"/>
                  <a:pt x="103" y="88"/>
                </a:cubicBezTo>
                <a:cubicBezTo>
                  <a:pt x="114" y="89"/>
                  <a:pt x="114" y="89"/>
                  <a:pt x="114" y="89"/>
                </a:cubicBezTo>
                <a:cubicBezTo>
                  <a:pt x="115" y="82"/>
                  <a:pt x="115" y="82"/>
                  <a:pt x="115" y="82"/>
                </a:cubicBezTo>
                <a:cubicBezTo>
                  <a:pt x="116" y="77"/>
                  <a:pt x="120" y="75"/>
                  <a:pt x="125" y="75"/>
                </a:cubicBezTo>
                <a:cubicBezTo>
                  <a:pt x="126" y="75"/>
                  <a:pt x="128" y="76"/>
                  <a:pt x="130" y="79"/>
                </a:cubicBezTo>
                <a:cubicBezTo>
                  <a:pt x="135" y="85"/>
                  <a:pt x="135" y="85"/>
                  <a:pt x="135" y="85"/>
                </a:cubicBezTo>
                <a:cubicBezTo>
                  <a:pt x="143" y="79"/>
                  <a:pt x="143" y="79"/>
                  <a:pt x="143" y="79"/>
                </a:cubicBezTo>
                <a:cubicBezTo>
                  <a:pt x="138" y="71"/>
                  <a:pt x="138" y="71"/>
                  <a:pt x="138" y="71"/>
                </a:cubicBezTo>
                <a:cubicBezTo>
                  <a:pt x="136" y="68"/>
                  <a:pt x="137" y="63"/>
                  <a:pt x="141" y="60"/>
                </a:cubicBezTo>
                <a:cubicBezTo>
                  <a:pt x="142" y="59"/>
                  <a:pt x="144" y="58"/>
                  <a:pt x="147" y="59"/>
                </a:cubicBezTo>
                <a:cubicBezTo>
                  <a:pt x="154" y="60"/>
                  <a:pt x="154" y="60"/>
                  <a:pt x="154" y="60"/>
                </a:cubicBezTo>
                <a:cubicBezTo>
                  <a:pt x="155" y="49"/>
                  <a:pt x="155" y="49"/>
                  <a:pt x="155" y="49"/>
                </a:cubicBezTo>
                <a:lnTo>
                  <a:pt x="148" y="48"/>
                </a:lnTo>
                <a:close/>
                <a:moveTo>
                  <a:pt x="114" y="65"/>
                </a:moveTo>
                <a:cubicBezTo>
                  <a:pt x="105" y="65"/>
                  <a:pt x="98" y="58"/>
                  <a:pt x="98" y="48"/>
                </a:cubicBezTo>
                <a:cubicBezTo>
                  <a:pt x="98" y="40"/>
                  <a:pt x="105" y="32"/>
                  <a:pt x="114" y="32"/>
                </a:cubicBezTo>
                <a:cubicBezTo>
                  <a:pt x="124" y="32"/>
                  <a:pt x="131" y="40"/>
                  <a:pt x="131" y="48"/>
                </a:cubicBezTo>
                <a:cubicBezTo>
                  <a:pt x="131" y="58"/>
                  <a:pt x="124" y="65"/>
                  <a:pt x="114" y="65"/>
                </a:cubicBezTo>
                <a:close/>
                <a:moveTo>
                  <a:pt x="131" y="108"/>
                </a:moveTo>
                <a:cubicBezTo>
                  <a:pt x="150" y="108"/>
                  <a:pt x="150" y="108"/>
                  <a:pt x="150" y="108"/>
                </a:cubicBezTo>
                <a:cubicBezTo>
                  <a:pt x="150" y="104"/>
                  <a:pt x="150" y="104"/>
                  <a:pt x="150" y="104"/>
                </a:cubicBezTo>
                <a:cubicBezTo>
                  <a:pt x="131" y="104"/>
                  <a:pt x="131" y="104"/>
                  <a:pt x="131" y="104"/>
                </a:cubicBezTo>
                <a:lnTo>
                  <a:pt x="131" y="108"/>
                </a:lnTo>
                <a:close/>
                <a:moveTo>
                  <a:pt x="128" y="122"/>
                </a:moveTo>
                <a:cubicBezTo>
                  <a:pt x="143" y="136"/>
                  <a:pt x="143" y="136"/>
                  <a:pt x="143" y="136"/>
                </a:cubicBezTo>
                <a:cubicBezTo>
                  <a:pt x="147" y="132"/>
                  <a:pt x="147" y="132"/>
                  <a:pt x="147" y="132"/>
                </a:cubicBezTo>
                <a:cubicBezTo>
                  <a:pt x="132" y="117"/>
                  <a:pt x="132" y="117"/>
                  <a:pt x="132" y="117"/>
                </a:cubicBezTo>
                <a:lnTo>
                  <a:pt x="128" y="122"/>
                </a:lnTo>
                <a:close/>
                <a:moveTo>
                  <a:pt x="115" y="143"/>
                </a:moveTo>
                <a:cubicBezTo>
                  <a:pt x="122" y="143"/>
                  <a:pt x="122" y="143"/>
                  <a:pt x="122" y="143"/>
                </a:cubicBezTo>
                <a:cubicBezTo>
                  <a:pt x="122" y="125"/>
                  <a:pt x="122" y="125"/>
                  <a:pt x="122" y="125"/>
                </a:cubicBezTo>
                <a:cubicBezTo>
                  <a:pt x="115" y="125"/>
                  <a:pt x="115" y="125"/>
                  <a:pt x="115" y="125"/>
                </a:cubicBezTo>
                <a:lnTo>
                  <a:pt x="115" y="143"/>
                </a:lnTo>
                <a:close/>
                <a:moveTo>
                  <a:pt x="38" y="22"/>
                </a:moveTo>
                <a:cubicBezTo>
                  <a:pt x="33" y="0"/>
                  <a:pt x="33" y="0"/>
                  <a:pt x="33" y="0"/>
                </a:cubicBezTo>
                <a:cubicBezTo>
                  <a:pt x="27" y="2"/>
                  <a:pt x="27" y="2"/>
                  <a:pt x="27" y="2"/>
                </a:cubicBezTo>
                <a:cubicBezTo>
                  <a:pt x="33" y="23"/>
                  <a:pt x="33" y="23"/>
                  <a:pt x="33" y="23"/>
                </a:cubicBezTo>
                <a:lnTo>
                  <a:pt x="38" y="2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TextBox 17">
            <a:extLst>
              <a:ext uri="{FF2B5EF4-FFF2-40B4-BE49-F238E27FC236}">
                <a16:creationId xmlns:a16="http://schemas.microsoft.com/office/drawing/2014/main" id="{C3939B79-CDDF-4B37-B3B6-77B4B325EFA8}"/>
              </a:ext>
            </a:extLst>
          </p:cNvPr>
          <p:cNvSpPr txBox="1"/>
          <p:nvPr/>
        </p:nvSpPr>
        <p:spPr>
          <a:xfrm>
            <a:off x="4979422" y="1569699"/>
            <a:ext cx="2705322" cy="1015663"/>
          </a:xfrm>
          <a:prstGeom prst="rect">
            <a:avLst/>
          </a:prstGeom>
          <a:noFill/>
        </p:spPr>
        <p:txBody>
          <a:bodyPr wrap="square" rtlCol="0" anchor="ctr">
            <a:spAutoFit/>
          </a:bodyPr>
          <a:lstStyle/>
          <a:p>
            <a:r>
              <a:rPr lang="en-GB" sz="2000" b="1">
                <a:solidFill>
                  <a:srgbClr val="000C30"/>
                </a:solidFill>
                <a:latin typeface="Outfit" pitchFamily="2" charset="0"/>
                <a:ea typeface="Open Sans bold" panose="020B0806030504020204" pitchFamily="34" charset="0"/>
                <a:cs typeface="Open Sans bold" panose="020B0806030504020204" pitchFamily="34" charset="0"/>
              </a:rPr>
              <a:t>New 2025 statutory guidance </a:t>
            </a:r>
          </a:p>
          <a:p>
            <a:r>
              <a:rPr lang="en-GB" sz="2000" b="1">
                <a:solidFill>
                  <a:srgbClr val="000C30"/>
                </a:solidFill>
                <a:latin typeface="Outfit" pitchFamily="2" charset="0"/>
                <a:ea typeface="Open Sans bold" panose="020B0806030504020204" pitchFamily="34" charset="0"/>
                <a:cs typeface="Open Sans bold" panose="020B0806030504020204" pitchFamily="34" charset="0"/>
              </a:rPr>
              <a:t>(England only)</a:t>
            </a:r>
            <a:endParaRPr lang="en-US" sz="20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9" name="TextBox 18">
            <a:extLst>
              <a:ext uri="{FF2B5EF4-FFF2-40B4-BE49-F238E27FC236}">
                <a16:creationId xmlns:a16="http://schemas.microsoft.com/office/drawing/2014/main" id="{09557935-780D-7091-A3AF-11A64989C62F}"/>
              </a:ext>
            </a:extLst>
          </p:cNvPr>
          <p:cNvSpPr txBox="1"/>
          <p:nvPr/>
        </p:nvSpPr>
        <p:spPr>
          <a:xfrm>
            <a:off x="4979422" y="2679217"/>
            <a:ext cx="2705322" cy="335476"/>
          </a:xfrm>
          <a:prstGeom prst="rect">
            <a:avLst/>
          </a:prstGeom>
          <a:noFill/>
        </p:spPr>
        <p:txBody>
          <a:bodyPr wrap="square" rtlCol="0" anchor="ctr">
            <a:spAutoFit/>
          </a:bodyPr>
          <a:lstStyle/>
          <a:p>
            <a:pPr>
              <a:lnSpc>
                <a:spcPts val="2000"/>
              </a:lnSpc>
            </a:pPr>
            <a:r>
              <a:rPr lang="en-US" sz="1600">
                <a:solidFill>
                  <a:srgbClr val="000C30"/>
                </a:solidFill>
                <a:latin typeface="Outfit" pitchFamily="2" charset="0"/>
                <a:ea typeface="Open Sans" panose="020B0606030504020204" pitchFamily="34" charset="0"/>
                <a:cs typeface="Open Sans" panose="020B0606030504020204" pitchFamily="34" charset="0"/>
              </a:rPr>
              <a:t>To replace 2019 guidance</a:t>
            </a:r>
          </a:p>
        </p:txBody>
      </p:sp>
      <p:sp>
        <p:nvSpPr>
          <p:cNvPr id="21" name="TextBox 20">
            <a:extLst>
              <a:ext uri="{FF2B5EF4-FFF2-40B4-BE49-F238E27FC236}">
                <a16:creationId xmlns:a16="http://schemas.microsoft.com/office/drawing/2014/main" id="{4237F096-B92F-0FC6-3AB3-1BA72436444C}"/>
              </a:ext>
            </a:extLst>
          </p:cNvPr>
          <p:cNvSpPr txBox="1"/>
          <p:nvPr/>
        </p:nvSpPr>
        <p:spPr>
          <a:xfrm>
            <a:off x="9159647" y="2277585"/>
            <a:ext cx="2876483" cy="1617879"/>
          </a:xfrm>
          <a:prstGeom prst="rect">
            <a:avLst/>
          </a:prstGeom>
          <a:noFill/>
        </p:spPr>
        <p:txBody>
          <a:bodyPr wrap="square" rtlCol="0" anchor="ctr">
            <a:spAutoFit/>
          </a:bodyPr>
          <a:lstStyle/>
          <a:p>
            <a:pPr>
              <a:lnSpc>
                <a:spcPts val="2000"/>
              </a:lnSpc>
            </a:pPr>
            <a:r>
              <a:rPr lang="en-US" sz="1600">
                <a:solidFill>
                  <a:srgbClr val="000C30"/>
                </a:solidFill>
                <a:latin typeface="Outfit" pitchFamily="2" charset="0"/>
                <a:ea typeface="Open Sans" panose="020B0606030504020204" pitchFamily="34" charset="0"/>
                <a:cs typeface="Open Sans" panose="020B0606030504020204" pitchFamily="34" charset="0"/>
              </a:rPr>
              <a:t>Schools can start to implement guidance as soon as they are ready.</a:t>
            </a:r>
          </a:p>
          <a:p>
            <a:pPr>
              <a:lnSpc>
                <a:spcPts val="2000"/>
              </a:lnSpc>
            </a:pPr>
            <a:endParaRPr lang="en-US" sz="1600">
              <a:solidFill>
                <a:srgbClr val="000C30"/>
              </a:solidFill>
              <a:latin typeface="Outfit" pitchFamily="2" charset="0"/>
              <a:ea typeface="Open Sans" panose="020B0606030504020204" pitchFamily="34" charset="0"/>
              <a:cs typeface="Open Sans" panose="020B0606030504020204" pitchFamily="34" charset="0"/>
            </a:endParaRPr>
          </a:p>
          <a:p>
            <a:pPr>
              <a:lnSpc>
                <a:spcPts val="2000"/>
              </a:lnSpc>
            </a:pPr>
            <a:r>
              <a:rPr lang="en-US" sz="1600">
                <a:solidFill>
                  <a:srgbClr val="000C30"/>
                </a:solidFill>
                <a:latin typeface="Outfit" pitchFamily="2" charset="0"/>
                <a:ea typeface="Open Sans" panose="020B0606030504020204" pitchFamily="34" charset="0"/>
                <a:cs typeface="Open Sans" panose="020B0606030504020204" pitchFamily="34" charset="0"/>
              </a:rPr>
              <a:t>Jigsaw schools are already meeting some new content.</a:t>
            </a:r>
            <a:endParaRPr lang="en-US" sz="14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22" name="TextBox 21">
            <a:extLst>
              <a:ext uri="{FF2B5EF4-FFF2-40B4-BE49-F238E27FC236}">
                <a16:creationId xmlns:a16="http://schemas.microsoft.com/office/drawing/2014/main" id="{7BC2B70D-B519-E5F6-372C-7FE6A86475A0}"/>
              </a:ext>
            </a:extLst>
          </p:cNvPr>
          <p:cNvSpPr txBox="1"/>
          <p:nvPr/>
        </p:nvSpPr>
        <p:spPr>
          <a:xfrm>
            <a:off x="9159647" y="4156248"/>
            <a:ext cx="2426363" cy="1323439"/>
          </a:xfrm>
          <a:prstGeom prst="rect">
            <a:avLst/>
          </a:prstGeom>
          <a:noFill/>
        </p:spPr>
        <p:txBody>
          <a:bodyPr wrap="square" rtlCol="0" anchor="ctr">
            <a:spAutoFit/>
          </a:bodyPr>
          <a:lstStyle/>
          <a:p>
            <a:r>
              <a:rPr lang="en-GB" sz="2000" b="1">
                <a:solidFill>
                  <a:srgbClr val="000C30"/>
                </a:solidFill>
                <a:latin typeface="Outfit" pitchFamily="2" charset="0"/>
                <a:ea typeface="Open Sans bold" panose="020B0806030504020204" pitchFamily="34" charset="0"/>
                <a:cs typeface="Open Sans bold" panose="020B0806030504020204" pitchFamily="34" charset="0"/>
              </a:rPr>
              <a:t>Links to other legal obligations and statutory requirements</a:t>
            </a:r>
            <a:endParaRPr lang="en-US" sz="20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DB6253C8-DBBC-C8FF-810A-6324667D493A}"/>
              </a:ext>
            </a:extLst>
          </p:cNvPr>
          <p:cNvSpPr txBox="1"/>
          <p:nvPr/>
        </p:nvSpPr>
        <p:spPr>
          <a:xfrm>
            <a:off x="9561741" y="6428694"/>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4" name="TextBox 3">
            <a:extLst>
              <a:ext uri="{FF2B5EF4-FFF2-40B4-BE49-F238E27FC236}">
                <a16:creationId xmlns:a16="http://schemas.microsoft.com/office/drawing/2014/main" id="{2B67D4B8-3A97-8700-5E7C-2327116AA6A5}"/>
              </a:ext>
            </a:extLst>
          </p:cNvPr>
          <p:cNvSpPr txBox="1"/>
          <p:nvPr/>
        </p:nvSpPr>
        <p:spPr>
          <a:xfrm>
            <a:off x="9159647" y="1569699"/>
            <a:ext cx="2575153" cy="707886"/>
          </a:xfrm>
          <a:prstGeom prst="rect">
            <a:avLst/>
          </a:prstGeom>
          <a:noFill/>
        </p:spPr>
        <p:txBody>
          <a:bodyPr wrap="square" rtlCol="0" anchor="ctr">
            <a:spAutoFit/>
          </a:bodyPr>
          <a:lstStyle/>
          <a:p>
            <a:r>
              <a:rPr lang="en-GB" sz="2000" b="1">
                <a:solidFill>
                  <a:srgbClr val="000C30"/>
                </a:solidFill>
                <a:latin typeface="Outfit" pitchFamily="2" charset="0"/>
                <a:ea typeface="Open Sans bold" panose="020B0806030504020204" pitchFamily="34" charset="0"/>
                <a:cs typeface="Open Sans bold" panose="020B0806030504020204" pitchFamily="34" charset="0"/>
              </a:rPr>
              <a:t>Implementation for September 2026</a:t>
            </a:r>
            <a:endParaRPr lang="en-US" sz="2000" b="1">
              <a:solidFill>
                <a:srgbClr val="000C30"/>
              </a:solidFill>
              <a:latin typeface="Outfit" pitchFamily="2" charset="0"/>
              <a:ea typeface="Open Sans bold" panose="020B0806030504020204" pitchFamily="34" charset="0"/>
              <a:cs typeface="Open Sans bold" panose="020B0806030504020204" pitchFamily="34" charset="0"/>
            </a:endParaRPr>
          </a:p>
        </p:txBody>
      </p:sp>
      <p:pic>
        <p:nvPicPr>
          <p:cNvPr id="6" name="Graphic 5" descr="Rope Knot outline">
            <a:extLst>
              <a:ext uri="{FF2B5EF4-FFF2-40B4-BE49-F238E27FC236}">
                <a16:creationId xmlns:a16="http://schemas.microsoft.com/office/drawing/2014/main" id="{C04DBA48-9683-929D-F825-C28E8901767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118899" y="4217507"/>
            <a:ext cx="719646" cy="719646"/>
          </a:xfrm>
          <a:prstGeom prst="rect">
            <a:avLst/>
          </a:prstGeom>
        </p:spPr>
      </p:pic>
      <p:pic>
        <p:nvPicPr>
          <p:cNvPr id="7" name="Picture 6">
            <a:extLst>
              <a:ext uri="{FF2B5EF4-FFF2-40B4-BE49-F238E27FC236}">
                <a16:creationId xmlns:a16="http://schemas.microsoft.com/office/drawing/2014/main" id="{92FAFAC6-7B36-46F6-92C9-7CC962469697}"/>
              </a:ext>
            </a:extLst>
          </p:cNvPr>
          <p:cNvPicPr>
            <a:picLocks noChangeAspect="1"/>
          </p:cNvPicPr>
          <p:nvPr/>
        </p:nvPicPr>
        <p:blipFill>
          <a:blip r:embed="rId9"/>
          <a:stretch>
            <a:fillRect/>
          </a:stretch>
        </p:blipFill>
        <p:spPr>
          <a:xfrm>
            <a:off x="297921" y="2371920"/>
            <a:ext cx="3477746" cy="2935821"/>
          </a:xfrm>
          <a:prstGeom prst="rect">
            <a:avLst/>
          </a:prstGeom>
        </p:spPr>
      </p:pic>
      <p:pic>
        <p:nvPicPr>
          <p:cNvPr id="11" name="Graphic 10" descr="Clipboard Checked outline">
            <a:extLst>
              <a:ext uri="{FF2B5EF4-FFF2-40B4-BE49-F238E27FC236}">
                <a16:creationId xmlns:a16="http://schemas.microsoft.com/office/drawing/2014/main" id="{4EFD81D3-7EDF-6300-5917-FF8120D11A4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018093" y="1618353"/>
            <a:ext cx="697563" cy="697563"/>
          </a:xfrm>
          <a:prstGeom prst="rect">
            <a:avLst/>
          </a:prstGeom>
        </p:spPr>
      </p:pic>
      <p:pic>
        <p:nvPicPr>
          <p:cNvPr id="12" name="Graphic 11" descr="Document with solid fill">
            <a:extLst>
              <a:ext uri="{FF2B5EF4-FFF2-40B4-BE49-F238E27FC236}">
                <a16:creationId xmlns:a16="http://schemas.microsoft.com/office/drawing/2014/main" id="{ED47ABD8-79B5-702C-E188-1CCC217B26B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158387" y="4311689"/>
            <a:ext cx="630036" cy="630036"/>
          </a:xfrm>
          <a:prstGeom prst="rect">
            <a:avLst/>
          </a:prstGeom>
        </p:spPr>
      </p:pic>
    </p:spTree>
    <p:extLst>
      <p:ext uri="{BB962C8B-B14F-4D97-AF65-F5344CB8AC3E}">
        <p14:creationId xmlns:p14="http://schemas.microsoft.com/office/powerpoint/2010/main" val="702865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C6F17-F69E-8DA0-492E-0C575AE53BC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B83AA6D-32B3-24A6-A2D8-4B61526C9DBC}"/>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EF2467E0-B10D-8E75-4A9E-14D4B2C117DB}"/>
              </a:ext>
            </a:extLst>
          </p:cNvPr>
          <p:cNvSpPr txBox="1"/>
          <p:nvPr/>
        </p:nvSpPr>
        <p:spPr>
          <a:xfrm>
            <a:off x="1630611" y="581835"/>
            <a:ext cx="8930779" cy="954107"/>
          </a:xfrm>
          <a:prstGeom prst="rect">
            <a:avLst/>
          </a:prstGeom>
          <a:noFill/>
        </p:spPr>
        <p:txBody>
          <a:bodyPr wrap="square" rtlCol="0" anchor="ctr">
            <a:spAutoFit/>
          </a:bodyPr>
          <a:lstStyle/>
          <a:p>
            <a:pPr algn="ctr"/>
            <a:r>
              <a:rPr lang="en-US" sz="3200" b="1" dirty="0">
                <a:solidFill>
                  <a:srgbClr val="000C30"/>
                </a:solidFill>
                <a:latin typeface="Outfit" pitchFamily="2" charset="0"/>
                <a:ea typeface="Open Sans bold" panose="020B0806030504020204" pitchFamily="34" charset="0"/>
                <a:cs typeface="Open Sans bold" panose="020B0806030504020204" pitchFamily="34" charset="0"/>
              </a:rPr>
              <a:t>KEY PRINCIPLES FOR EFFECTIVE RSHE</a:t>
            </a:r>
          </a:p>
          <a:p>
            <a:pPr algn="ctr"/>
            <a:r>
              <a:rPr lang="en-US" sz="2400" b="1" dirty="0">
                <a:solidFill>
                  <a:srgbClr val="000C30"/>
                </a:solidFill>
                <a:latin typeface="Outfit" pitchFamily="2" charset="0"/>
                <a:ea typeface="Open Sans bold" panose="020B0806030504020204" pitchFamily="34" charset="0"/>
                <a:cs typeface="Open Sans bold" panose="020B0806030504020204" pitchFamily="34" charset="0"/>
              </a:rPr>
              <a:t>as identified in 2025 Guidance</a:t>
            </a:r>
            <a:endParaRPr lang="en-GB" sz="2400" b="1" dirty="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1" name="Rectangle: Rounded Corners 10">
            <a:extLst>
              <a:ext uri="{FF2B5EF4-FFF2-40B4-BE49-F238E27FC236}">
                <a16:creationId xmlns:a16="http://schemas.microsoft.com/office/drawing/2014/main" id="{5DABE30C-B452-5082-5EC0-EB8BEC4D2C3F}"/>
              </a:ext>
            </a:extLst>
          </p:cNvPr>
          <p:cNvSpPr/>
          <p:nvPr/>
        </p:nvSpPr>
        <p:spPr>
          <a:xfrm>
            <a:off x="1142836" y="1873130"/>
            <a:ext cx="4517790" cy="943021"/>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Careful sequencing</a:t>
            </a:r>
          </a:p>
        </p:txBody>
      </p:sp>
      <p:sp>
        <p:nvSpPr>
          <p:cNvPr id="12" name="Rectangle: Rounded Corners 11">
            <a:extLst>
              <a:ext uri="{FF2B5EF4-FFF2-40B4-BE49-F238E27FC236}">
                <a16:creationId xmlns:a16="http://schemas.microsoft.com/office/drawing/2014/main" id="{58D4B93D-66A7-573A-A517-1160B52D5859}"/>
              </a:ext>
            </a:extLst>
          </p:cNvPr>
          <p:cNvSpPr/>
          <p:nvPr/>
        </p:nvSpPr>
        <p:spPr>
          <a:xfrm>
            <a:off x="1142837" y="2935780"/>
            <a:ext cx="4517790" cy="947931"/>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Positivity</a:t>
            </a:r>
          </a:p>
        </p:txBody>
      </p:sp>
      <p:sp>
        <p:nvSpPr>
          <p:cNvPr id="13" name="Rectangle: Rounded Corners 12">
            <a:extLst>
              <a:ext uri="{FF2B5EF4-FFF2-40B4-BE49-F238E27FC236}">
                <a16:creationId xmlns:a16="http://schemas.microsoft.com/office/drawing/2014/main" id="{2344D6EA-42ED-6ADD-E6C0-0BFACF1197C3}"/>
              </a:ext>
            </a:extLst>
          </p:cNvPr>
          <p:cNvSpPr/>
          <p:nvPr/>
        </p:nvSpPr>
        <p:spPr>
          <a:xfrm>
            <a:off x="6726059" y="1891281"/>
            <a:ext cx="4388027" cy="906718"/>
          </a:xfrm>
          <a:prstGeom prst="round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Relevant and responsive</a:t>
            </a:r>
          </a:p>
        </p:txBody>
      </p:sp>
      <p:sp>
        <p:nvSpPr>
          <p:cNvPr id="14" name="Rectangle: Rounded Corners 13">
            <a:extLst>
              <a:ext uri="{FF2B5EF4-FFF2-40B4-BE49-F238E27FC236}">
                <a16:creationId xmlns:a16="http://schemas.microsoft.com/office/drawing/2014/main" id="{647AC52D-2E04-F3D7-D503-F07E0E28D936}"/>
              </a:ext>
            </a:extLst>
          </p:cNvPr>
          <p:cNvSpPr/>
          <p:nvPr/>
        </p:nvSpPr>
        <p:spPr>
          <a:xfrm>
            <a:off x="3126333" y="5023754"/>
            <a:ext cx="5939333" cy="768041"/>
          </a:xfrm>
          <a:prstGeom prst="roundRect">
            <a:avLst/>
          </a:prstGeom>
          <a:solidFill>
            <a:srgbClr val="F47B2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Whole school approach</a:t>
            </a:r>
          </a:p>
        </p:txBody>
      </p:sp>
      <p:sp>
        <p:nvSpPr>
          <p:cNvPr id="15" name="Rectangle: Rounded Corners 14">
            <a:extLst>
              <a:ext uri="{FF2B5EF4-FFF2-40B4-BE49-F238E27FC236}">
                <a16:creationId xmlns:a16="http://schemas.microsoft.com/office/drawing/2014/main" id="{E4F96637-F519-203C-7839-CBCE115FED88}"/>
              </a:ext>
            </a:extLst>
          </p:cNvPr>
          <p:cNvSpPr/>
          <p:nvPr/>
        </p:nvSpPr>
        <p:spPr>
          <a:xfrm>
            <a:off x="6726059" y="2953257"/>
            <a:ext cx="4388026" cy="947931"/>
          </a:xfrm>
          <a:prstGeom prst="roundRect">
            <a:avLst/>
          </a:prstGeom>
          <a:solidFill>
            <a:srgbClr val="F7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Skilled delivery of participative education</a:t>
            </a:r>
          </a:p>
        </p:txBody>
      </p:sp>
      <p:sp>
        <p:nvSpPr>
          <p:cNvPr id="17" name="Rectangle: Rounded Corners 16">
            <a:extLst>
              <a:ext uri="{FF2B5EF4-FFF2-40B4-BE49-F238E27FC236}">
                <a16:creationId xmlns:a16="http://schemas.microsoft.com/office/drawing/2014/main" id="{112104EB-0167-AB13-FA08-AEBACFB59F31}"/>
              </a:ext>
            </a:extLst>
          </p:cNvPr>
          <p:cNvSpPr/>
          <p:nvPr/>
        </p:nvSpPr>
        <p:spPr>
          <a:xfrm>
            <a:off x="1142837" y="4008673"/>
            <a:ext cx="4517790" cy="860737"/>
          </a:xfrm>
          <a:prstGeom prst="roundRect">
            <a:avLst/>
          </a:prstGeom>
          <a:solidFill>
            <a:srgbClr val="97BF3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Engagement with pupils</a:t>
            </a:r>
          </a:p>
        </p:txBody>
      </p:sp>
      <p:sp>
        <p:nvSpPr>
          <p:cNvPr id="18" name="Rectangle: Rounded Corners 17">
            <a:extLst>
              <a:ext uri="{FF2B5EF4-FFF2-40B4-BE49-F238E27FC236}">
                <a16:creationId xmlns:a16="http://schemas.microsoft.com/office/drawing/2014/main" id="{041BC122-E3B8-78FC-7BA4-E4AFE0CFC8F6}"/>
              </a:ext>
            </a:extLst>
          </p:cNvPr>
          <p:cNvSpPr/>
          <p:nvPr/>
        </p:nvSpPr>
        <p:spPr>
          <a:xfrm>
            <a:off x="6726059" y="4046265"/>
            <a:ext cx="4388026" cy="823069"/>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0C30"/>
                </a:solidFill>
                <a:latin typeface="Outfit" pitchFamily="2" charset="0"/>
              </a:rPr>
              <a:t>Engagement and transparency with parents</a:t>
            </a:r>
          </a:p>
        </p:txBody>
      </p:sp>
      <p:sp>
        <p:nvSpPr>
          <p:cNvPr id="3" name="Footer Placeholder 1">
            <a:extLst>
              <a:ext uri="{FF2B5EF4-FFF2-40B4-BE49-F238E27FC236}">
                <a16:creationId xmlns:a16="http://schemas.microsoft.com/office/drawing/2014/main" id="{31FB2BBE-97B9-9EA0-BBBA-8134FCFE3F57}"/>
              </a:ext>
            </a:extLst>
          </p:cNvPr>
          <p:cNvSpPr>
            <a:spLocks noGrp="1"/>
          </p:cNvSpPr>
          <p:nvPr>
            <p:ph type="ftr" sz="quarter" idx="3"/>
          </p:nvPr>
        </p:nvSpPr>
        <p:spPr>
          <a:xfrm>
            <a:off x="4591050" y="6475335"/>
            <a:ext cx="3009900" cy="365125"/>
          </a:xfrm>
        </p:spPr>
        <p:txBody>
          <a:bodyPr/>
          <a:lstStyle/>
          <a:p>
            <a:pPr algn="ctr"/>
            <a:r>
              <a:rPr lang="en-US" sz="1100">
                <a:solidFill>
                  <a:srgbClr val="000C30"/>
                </a:solidFill>
                <a:latin typeface="Outfit"/>
                <a:ea typeface="Open Sans bold" panose="020B0806030504020204" pitchFamily="34" charset="0"/>
                <a:cs typeface="Open Sans bold" panose="020B0806030504020204" pitchFamily="34" charset="0"/>
              </a:rPr>
              <a:t>© Jigsaw Education Group</a:t>
            </a:r>
            <a:endParaRPr lang="en-US" sz="1100">
              <a:solidFill>
                <a:srgbClr val="000C30"/>
              </a:solidFill>
              <a:latin typeface="Outfit"/>
            </a:endParaRPr>
          </a:p>
        </p:txBody>
      </p:sp>
    </p:spTree>
    <p:extLst>
      <p:ext uri="{BB962C8B-B14F-4D97-AF65-F5344CB8AC3E}">
        <p14:creationId xmlns:p14="http://schemas.microsoft.com/office/powerpoint/2010/main" val="1681252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4BA04-F570-D02F-A249-C3B66F5D3EF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027E315-34E9-D1FB-BC75-B1A87EDD7275}"/>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white"/>
                </a:solidFill>
                <a:effectLst/>
                <a:uLnTx/>
                <a:uFillTx/>
                <a:latin typeface="Outfit" pitchFamily="2" charset="0"/>
                <a:ea typeface="+mn-ea"/>
                <a:cs typeface="+mn-cs"/>
              </a:rPr>
              <a:t>Wide range of family structures, including same sex parents</a:t>
            </a:r>
          </a:p>
        </p:txBody>
      </p:sp>
      <p:sp>
        <p:nvSpPr>
          <p:cNvPr id="13" name="Rectangle: Rounded Corners 12">
            <a:extLst>
              <a:ext uri="{FF2B5EF4-FFF2-40B4-BE49-F238E27FC236}">
                <a16:creationId xmlns:a16="http://schemas.microsoft.com/office/drawing/2014/main" id="{ED50FF8D-7BDD-D908-179A-68B5531C20D5}"/>
              </a:ext>
            </a:extLst>
          </p:cNvPr>
          <p:cNvSpPr/>
          <p:nvPr/>
        </p:nvSpPr>
        <p:spPr>
          <a:xfrm>
            <a:off x="528415" y="2404773"/>
            <a:ext cx="4260154" cy="477479"/>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4" name="TextBox 13">
            <a:extLst>
              <a:ext uri="{FF2B5EF4-FFF2-40B4-BE49-F238E27FC236}">
                <a16:creationId xmlns:a16="http://schemas.microsoft.com/office/drawing/2014/main" id="{93F9F8A5-8874-A995-D62D-90E297976B21}"/>
              </a:ext>
            </a:extLst>
          </p:cNvPr>
          <p:cNvSpPr txBox="1"/>
          <p:nvPr/>
        </p:nvSpPr>
        <p:spPr>
          <a:xfrm>
            <a:off x="528415" y="2451503"/>
            <a:ext cx="3742633"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C30"/>
                </a:solidFill>
                <a:effectLst/>
                <a:uLnTx/>
                <a:uFillTx/>
                <a:latin typeface="Outfit" pitchFamily="2" charset="0"/>
                <a:ea typeface="Open Sans" pitchFamily="2" charset="0"/>
                <a:cs typeface="Open Sans" pitchFamily="2" charset="0"/>
              </a:rPr>
              <a:t>Caring Friendships</a:t>
            </a:r>
          </a:p>
        </p:txBody>
      </p:sp>
      <p:sp>
        <p:nvSpPr>
          <p:cNvPr id="11" name="Rectangle: Rounded Corners 10">
            <a:extLst>
              <a:ext uri="{FF2B5EF4-FFF2-40B4-BE49-F238E27FC236}">
                <a16:creationId xmlns:a16="http://schemas.microsoft.com/office/drawing/2014/main" id="{25A484B8-124E-4A01-46FC-CE3D5026F2D2}"/>
              </a:ext>
            </a:extLst>
          </p:cNvPr>
          <p:cNvSpPr/>
          <p:nvPr/>
        </p:nvSpPr>
        <p:spPr>
          <a:xfrm>
            <a:off x="520079" y="1605290"/>
            <a:ext cx="4260153" cy="477479"/>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2" name="TextBox 11">
            <a:extLst>
              <a:ext uri="{FF2B5EF4-FFF2-40B4-BE49-F238E27FC236}">
                <a16:creationId xmlns:a16="http://schemas.microsoft.com/office/drawing/2014/main" id="{0F6DC4D2-7876-9A1A-C87F-1E175C65C5A0}"/>
              </a:ext>
            </a:extLst>
          </p:cNvPr>
          <p:cNvSpPr txBox="1"/>
          <p:nvPr/>
        </p:nvSpPr>
        <p:spPr>
          <a:xfrm>
            <a:off x="565005" y="1643861"/>
            <a:ext cx="4317314"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GB" sz="1800" b="0" i="0" u="none" strike="noStrike" kern="1200" cap="none" spc="0" normalizeH="0" baseline="0" noProof="0">
                <a:ln>
                  <a:noFill/>
                </a:ln>
                <a:solidFill>
                  <a:srgbClr val="000000"/>
                </a:solidFill>
                <a:effectLst/>
                <a:uLnTx/>
                <a:uFillTx/>
                <a:latin typeface="Outfit" pitchFamily="2" charset="0"/>
                <a:ea typeface="Aptos" panose="020B0004020202020204" pitchFamily="34" charset="0"/>
                <a:cs typeface="+mn-cs"/>
              </a:rPr>
              <a:t>Families and people who care for me</a:t>
            </a:r>
          </a:p>
        </p:txBody>
      </p:sp>
      <p:sp>
        <p:nvSpPr>
          <p:cNvPr id="15" name="Rectangle: Rounded Corners 14">
            <a:extLst>
              <a:ext uri="{FF2B5EF4-FFF2-40B4-BE49-F238E27FC236}">
                <a16:creationId xmlns:a16="http://schemas.microsoft.com/office/drawing/2014/main" id="{8558E974-5418-5A32-162F-6D133231C020}"/>
              </a:ext>
            </a:extLst>
          </p:cNvPr>
          <p:cNvSpPr/>
          <p:nvPr/>
        </p:nvSpPr>
        <p:spPr>
          <a:xfrm>
            <a:off x="528415" y="3180077"/>
            <a:ext cx="4260153" cy="477479"/>
          </a:xfrm>
          <a:prstGeom prst="roundRect">
            <a:avLst/>
          </a:prstGeom>
          <a:solidFill>
            <a:srgbClr val="F7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6" name="TextBox 15">
            <a:extLst>
              <a:ext uri="{FF2B5EF4-FFF2-40B4-BE49-F238E27FC236}">
                <a16:creationId xmlns:a16="http://schemas.microsoft.com/office/drawing/2014/main" id="{91CFFEFA-9D46-F8AA-6FED-4F0C7BA094A8}"/>
              </a:ext>
            </a:extLst>
          </p:cNvPr>
          <p:cNvSpPr txBox="1"/>
          <p:nvPr/>
        </p:nvSpPr>
        <p:spPr>
          <a:xfrm>
            <a:off x="528415" y="3235342"/>
            <a:ext cx="3890429"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C30"/>
                </a:solidFill>
                <a:effectLst/>
                <a:uLnTx/>
                <a:uFillTx/>
                <a:latin typeface="Outfit" pitchFamily="2" charset="0"/>
                <a:ea typeface="Open Sans" pitchFamily="2" charset="0"/>
                <a:cs typeface="Open Sans" pitchFamily="2" charset="0"/>
              </a:rPr>
              <a:t>Respectful Relationships</a:t>
            </a:r>
          </a:p>
        </p:txBody>
      </p:sp>
      <p:sp>
        <p:nvSpPr>
          <p:cNvPr id="17" name="Rectangle: Rounded Corners 16">
            <a:extLst>
              <a:ext uri="{FF2B5EF4-FFF2-40B4-BE49-F238E27FC236}">
                <a16:creationId xmlns:a16="http://schemas.microsoft.com/office/drawing/2014/main" id="{1B5E4F2B-1006-F9E1-CF3C-05A0130D6942}"/>
              </a:ext>
            </a:extLst>
          </p:cNvPr>
          <p:cNvSpPr/>
          <p:nvPr/>
        </p:nvSpPr>
        <p:spPr>
          <a:xfrm>
            <a:off x="536752" y="3949825"/>
            <a:ext cx="4251816" cy="477479"/>
          </a:xfrm>
          <a:prstGeom prst="round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8" name="TextBox 17">
            <a:extLst>
              <a:ext uri="{FF2B5EF4-FFF2-40B4-BE49-F238E27FC236}">
                <a16:creationId xmlns:a16="http://schemas.microsoft.com/office/drawing/2014/main" id="{1A6BFE0A-9C83-7E12-44AC-2D2B4869092D}"/>
              </a:ext>
            </a:extLst>
          </p:cNvPr>
          <p:cNvSpPr txBox="1"/>
          <p:nvPr/>
        </p:nvSpPr>
        <p:spPr>
          <a:xfrm>
            <a:off x="584770" y="4003757"/>
            <a:ext cx="3262856"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a:ln>
                  <a:noFill/>
                </a:ln>
                <a:solidFill>
                  <a:srgbClr val="000C30"/>
                </a:solidFill>
                <a:effectLst/>
                <a:uLnTx/>
                <a:uFillTx/>
                <a:latin typeface="Outfit" pitchFamily="2" charset="0"/>
                <a:ea typeface="Open Sans" pitchFamily="2" charset="0"/>
                <a:cs typeface="Open Sans" pitchFamily="2" charset="0"/>
              </a:rPr>
              <a:t>Online Relationships</a:t>
            </a:r>
          </a:p>
        </p:txBody>
      </p:sp>
      <p:sp>
        <p:nvSpPr>
          <p:cNvPr id="19" name="Rectangle: Rounded Corners 18">
            <a:extLst>
              <a:ext uri="{FF2B5EF4-FFF2-40B4-BE49-F238E27FC236}">
                <a16:creationId xmlns:a16="http://schemas.microsoft.com/office/drawing/2014/main" id="{5BC03E4A-A63F-FAE3-8577-6240CE9CC100}"/>
              </a:ext>
            </a:extLst>
          </p:cNvPr>
          <p:cNvSpPr/>
          <p:nvPr/>
        </p:nvSpPr>
        <p:spPr>
          <a:xfrm>
            <a:off x="536752" y="4719573"/>
            <a:ext cx="4251817" cy="477479"/>
          </a:xfrm>
          <a:prstGeom prst="roundRect">
            <a:avLst/>
          </a:prstGeom>
          <a:solidFill>
            <a:srgbClr val="000C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0" name="TextBox 19">
            <a:extLst>
              <a:ext uri="{FF2B5EF4-FFF2-40B4-BE49-F238E27FC236}">
                <a16:creationId xmlns:a16="http://schemas.microsoft.com/office/drawing/2014/main" id="{59C5418C-1DDD-E3D7-1984-59F76C32AAAC}"/>
              </a:ext>
            </a:extLst>
          </p:cNvPr>
          <p:cNvSpPr txBox="1"/>
          <p:nvPr/>
        </p:nvSpPr>
        <p:spPr>
          <a:xfrm>
            <a:off x="584770" y="4776425"/>
            <a:ext cx="3742633"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white"/>
                </a:solidFill>
                <a:effectLst/>
                <a:uLnTx/>
                <a:uFillTx/>
                <a:latin typeface="Outfit" pitchFamily="2" charset="0"/>
                <a:ea typeface="Open Sans" pitchFamily="2" charset="0"/>
                <a:cs typeface="Open Sans" pitchFamily="2" charset="0"/>
              </a:rPr>
              <a:t>Being Safe</a:t>
            </a:r>
          </a:p>
        </p:txBody>
      </p:sp>
      <p:sp>
        <p:nvSpPr>
          <p:cNvPr id="21" name="Rectangle: Rounded Corners 20">
            <a:extLst>
              <a:ext uri="{FF2B5EF4-FFF2-40B4-BE49-F238E27FC236}">
                <a16:creationId xmlns:a16="http://schemas.microsoft.com/office/drawing/2014/main" id="{7981D8F3-CF90-B669-09A0-ECF5D3B08C7E}"/>
              </a:ext>
            </a:extLst>
          </p:cNvPr>
          <p:cNvSpPr/>
          <p:nvPr/>
        </p:nvSpPr>
        <p:spPr>
          <a:xfrm>
            <a:off x="528415" y="5494877"/>
            <a:ext cx="4251817" cy="477479"/>
          </a:xfrm>
          <a:prstGeom prst="roundRect">
            <a:avLst/>
          </a:prstGeom>
          <a:solidFill>
            <a:srgbClr val="4010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22" name="TextBox 21">
            <a:extLst>
              <a:ext uri="{FF2B5EF4-FFF2-40B4-BE49-F238E27FC236}">
                <a16:creationId xmlns:a16="http://schemas.microsoft.com/office/drawing/2014/main" id="{4E1B1D10-DE90-1C6B-9134-388208623BD0}"/>
              </a:ext>
            </a:extLst>
          </p:cNvPr>
          <p:cNvSpPr txBox="1"/>
          <p:nvPr/>
        </p:nvSpPr>
        <p:spPr>
          <a:xfrm>
            <a:off x="565005" y="5572372"/>
            <a:ext cx="3742633" cy="36933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800" b="0" i="1" u="none" strike="noStrike" kern="1200" cap="none" spc="0" normalizeH="0" baseline="0" noProof="0" dirty="0">
                <a:ln>
                  <a:noFill/>
                </a:ln>
                <a:solidFill>
                  <a:prstClr val="white"/>
                </a:solidFill>
                <a:effectLst/>
                <a:uLnTx/>
                <a:uFillTx/>
                <a:latin typeface="Outfit" pitchFamily="2" charset="0"/>
                <a:ea typeface="Open Sans" pitchFamily="2" charset="0"/>
                <a:cs typeface="Open Sans" pitchFamily="2" charset="0"/>
              </a:rPr>
              <a:t>Sex Education (non-statutory)</a:t>
            </a:r>
          </a:p>
        </p:txBody>
      </p:sp>
      <p:sp>
        <p:nvSpPr>
          <p:cNvPr id="25" name="TextBox 24">
            <a:extLst>
              <a:ext uri="{FF2B5EF4-FFF2-40B4-BE49-F238E27FC236}">
                <a16:creationId xmlns:a16="http://schemas.microsoft.com/office/drawing/2014/main" id="{735C075E-DDE4-2AA7-4F0C-73E6F2BFA0B0}"/>
              </a:ext>
            </a:extLst>
          </p:cNvPr>
          <p:cNvSpPr txBox="1"/>
          <p:nvPr/>
        </p:nvSpPr>
        <p:spPr>
          <a:xfrm>
            <a:off x="528415" y="618415"/>
            <a:ext cx="8928270" cy="684355"/>
          </a:xfrm>
          <a:prstGeom prst="rect">
            <a:avLst/>
          </a:prstGeom>
          <a:noFill/>
        </p:spPr>
        <p:txBody>
          <a:bodyPr wrap="square" rtlCol="0" anchor="ctr">
            <a:spAutoFit/>
          </a:bodyPr>
          <a:lstStyle/>
          <a:p>
            <a:pPr marL="0" marR="0" lvl="0" indent="0" algn="l" defTabSz="914400" rtl="0" eaLnBrk="1" fontAlgn="auto" latinLnBrk="0" hangingPunct="1">
              <a:lnSpc>
                <a:spcPts val="5000"/>
              </a:lnSpc>
              <a:spcBef>
                <a:spcPts val="0"/>
              </a:spcBef>
              <a:spcAft>
                <a:spcPts val="0"/>
              </a:spcAft>
              <a:buClrTx/>
              <a:buSzTx/>
              <a:buFontTx/>
              <a:buNone/>
              <a:tabLst/>
              <a:defRPr/>
            </a:pPr>
            <a:r>
              <a:rPr lang="en-GB" sz="3500" b="1" dirty="0">
                <a:solidFill>
                  <a:srgbClr val="000C30"/>
                </a:solidFill>
                <a:latin typeface="Outfit SemiBold" pitchFamily="2" charset="0"/>
                <a:ea typeface="Open Sans ExtraBold" panose="020B0906030804020204" pitchFamily="34" charset="0"/>
                <a:cs typeface="Open Sans ExtraBold" panose="020B0906030804020204" pitchFamily="34" charset="0"/>
              </a:rPr>
              <a:t>STATUTORY </a:t>
            </a:r>
            <a:r>
              <a:rPr kumimoji="0" lang="en-GB" sz="3500" b="1" i="0" u="none" strike="noStrike" kern="1200" cap="none" spc="0" normalizeH="0" baseline="0" noProof="0" dirty="0">
                <a:ln>
                  <a:noFill/>
                </a:ln>
                <a:solidFill>
                  <a:srgbClr val="000C30"/>
                </a:solidFill>
                <a:effectLst/>
                <a:uLnTx/>
                <a:uFillTx/>
                <a:latin typeface="Outfit SemiBold" pitchFamily="2" charset="0"/>
                <a:ea typeface="Open Sans ExtraBold" panose="020B0906030804020204" pitchFamily="34" charset="0"/>
                <a:cs typeface="Open Sans ExtraBold" panose="020B0906030804020204" pitchFamily="34" charset="0"/>
              </a:rPr>
              <a:t>RELATIONSHIPS CONTENT</a:t>
            </a:r>
            <a:endParaRPr kumimoji="0" lang="en-US" sz="3500" b="0" i="0" u="none" strike="noStrike" kern="1200" cap="none" spc="0" normalizeH="0" baseline="0" noProof="0" dirty="0">
              <a:ln>
                <a:noFill/>
              </a:ln>
              <a:solidFill>
                <a:srgbClr val="000C30"/>
              </a:solidFill>
              <a:effectLst/>
              <a:uLnTx/>
              <a:uFillTx/>
              <a:latin typeface="Outfit SemiBold" pitchFamily="2" charset="0"/>
              <a:ea typeface="Open Sans ExtraBold" panose="020B0906030804020204" pitchFamily="34" charset="0"/>
              <a:cs typeface="Open Sans ExtraBold" panose="020B0906030804020204" pitchFamily="34" charset="0"/>
            </a:endParaRPr>
          </a:p>
        </p:txBody>
      </p:sp>
      <p:sp>
        <p:nvSpPr>
          <p:cNvPr id="10" name="TextBox 9">
            <a:extLst>
              <a:ext uri="{FF2B5EF4-FFF2-40B4-BE49-F238E27FC236}">
                <a16:creationId xmlns:a16="http://schemas.microsoft.com/office/drawing/2014/main" id="{489965EC-7735-CFBB-A099-36E32E9A63B8}"/>
              </a:ext>
            </a:extLst>
          </p:cNvPr>
          <p:cNvSpPr txBox="1"/>
          <p:nvPr/>
        </p:nvSpPr>
        <p:spPr>
          <a:xfrm>
            <a:off x="4523400" y="6458311"/>
            <a:ext cx="29472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C30"/>
                </a:solidFill>
                <a:effectLst/>
                <a:uLnTx/>
                <a:uFillTx/>
                <a:latin typeface="Outfit" pitchFamily="2" charset="0"/>
                <a:ea typeface="+mn-ea"/>
                <a:cs typeface="+mn-cs"/>
              </a:rPr>
              <a:t>© Jigsaw Education Group</a:t>
            </a:r>
          </a:p>
        </p:txBody>
      </p:sp>
      <p:sp>
        <p:nvSpPr>
          <p:cNvPr id="23" name="TextBox 22">
            <a:extLst>
              <a:ext uri="{FF2B5EF4-FFF2-40B4-BE49-F238E27FC236}">
                <a16:creationId xmlns:a16="http://schemas.microsoft.com/office/drawing/2014/main" id="{6AE2B6E5-6DAF-BA3D-1E17-701164B1FBC1}"/>
              </a:ext>
            </a:extLst>
          </p:cNvPr>
          <p:cNvSpPr txBox="1"/>
          <p:nvPr/>
        </p:nvSpPr>
        <p:spPr>
          <a:xfrm>
            <a:off x="4854245" y="3098728"/>
            <a:ext cx="7140924"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C30"/>
                </a:solidFill>
                <a:effectLst/>
                <a:uLnTx/>
                <a:uFillTx/>
                <a:latin typeface="Outfit" pitchFamily="2" charset="0"/>
                <a:ea typeface="Lato" panose="020F0502020204030203" pitchFamily="34" charset="0"/>
                <a:cs typeface="Lato" panose="020F0502020204030203" pitchFamily="34" charset="0"/>
              </a:rPr>
              <a:t>Greater focus on self esteem, setting and respecting boundaries, building resilience and how to find support.</a:t>
            </a:r>
          </a:p>
        </p:txBody>
      </p:sp>
      <p:sp>
        <p:nvSpPr>
          <p:cNvPr id="24" name="TextBox 23">
            <a:extLst>
              <a:ext uri="{FF2B5EF4-FFF2-40B4-BE49-F238E27FC236}">
                <a16:creationId xmlns:a16="http://schemas.microsoft.com/office/drawing/2014/main" id="{B65A824A-E1CF-A1C0-E2EC-2180582CEDFF}"/>
              </a:ext>
            </a:extLst>
          </p:cNvPr>
          <p:cNvSpPr txBox="1"/>
          <p:nvPr/>
        </p:nvSpPr>
        <p:spPr>
          <a:xfrm>
            <a:off x="4882319" y="3868173"/>
            <a:ext cx="7140924" cy="638636"/>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C30"/>
                </a:solidFill>
                <a:effectLst/>
                <a:uLnTx/>
                <a:uFillTx/>
                <a:latin typeface="Outfit" pitchFamily="2" charset="0"/>
                <a:ea typeface="+mn-ea"/>
                <a:cs typeface="+mn-cs"/>
              </a:rPr>
              <a:t>Enhanced online safety requirements (critical evaluation of materials, social media age limits, awareness of upsetting content)</a:t>
            </a:r>
          </a:p>
        </p:txBody>
      </p:sp>
      <p:sp>
        <p:nvSpPr>
          <p:cNvPr id="26" name="TextBox 25">
            <a:extLst>
              <a:ext uri="{FF2B5EF4-FFF2-40B4-BE49-F238E27FC236}">
                <a16:creationId xmlns:a16="http://schemas.microsoft.com/office/drawing/2014/main" id="{BAFF3BC1-8713-B02B-9F82-938465EE4D9B}"/>
              </a:ext>
            </a:extLst>
          </p:cNvPr>
          <p:cNvSpPr txBox="1"/>
          <p:nvPr/>
        </p:nvSpPr>
        <p:spPr>
          <a:xfrm>
            <a:off x="4890655" y="4618583"/>
            <a:ext cx="7140924"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C30"/>
                </a:solidFill>
                <a:effectLst/>
                <a:uLnTx/>
                <a:uFillTx/>
                <a:latin typeface="Outfit" pitchFamily="2" charset="0"/>
                <a:ea typeface="Lato" panose="020F0502020204030203" pitchFamily="34" charset="0"/>
                <a:cs typeface="Lato" panose="020F0502020204030203" pitchFamily="34" charset="0"/>
              </a:rPr>
              <a:t>Further details on developing skills to stay safe in relationships and teaching on when and how to seek support</a:t>
            </a:r>
          </a:p>
        </p:txBody>
      </p:sp>
      <p:sp>
        <p:nvSpPr>
          <p:cNvPr id="27" name="TextBox 26">
            <a:extLst>
              <a:ext uri="{FF2B5EF4-FFF2-40B4-BE49-F238E27FC236}">
                <a16:creationId xmlns:a16="http://schemas.microsoft.com/office/drawing/2014/main" id="{95A40594-1C0A-6ED2-94F7-96C6206C8ECF}"/>
              </a:ext>
            </a:extLst>
          </p:cNvPr>
          <p:cNvSpPr txBox="1"/>
          <p:nvPr/>
        </p:nvSpPr>
        <p:spPr>
          <a:xfrm>
            <a:off x="4944996" y="5401231"/>
            <a:ext cx="7050174" cy="711614"/>
          </a:xfrm>
          <a:prstGeom prst="roundRect">
            <a:avLst/>
          </a:prstGeom>
          <a:solidFill>
            <a:srgbClr val="F47B20"/>
          </a:solid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C30"/>
                </a:solidFill>
                <a:effectLst/>
                <a:uLnTx/>
                <a:uFillTx/>
                <a:latin typeface="Outfit" pitchFamily="2" charset="0"/>
                <a:ea typeface="Lato" panose="020F0502020204030203" pitchFamily="34" charset="0"/>
                <a:cs typeface="Lato" panose="020F0502020204030203" pitchFamily="34" charset="0"/>
              </a:rPr>
              <a:t>Recommended from Yr5 onwards and </a:t>
            </a:r>
            <a:r>
              <a:rPr kumimoji="0" lang="en-US" sz="1800" b="0" i="1" u="none" strike="noStrike" kern="1200" cap="none" spc="0" normalizeH="0" baseline="0" noProof="0">
                <a:ln>
                  <a:noFill/>
                </a:ln>
                <a:solidFill>
                  <a:srgbClr val="000C30"/>
                </a:solidFill>
                <a:effectLst/>
                <a:uLnTx/>
                <a:uFillTx/>
                <a:latin typeface="Outfit" pitchFamily="2" charset="0"/>
                <a:ea typeface="Lato" panose="020F0502020204030203" pitchFamily="34" charset="0"/>
                <a:cs typeface="Lato" panose="020F0502020204030203" pitchFamily="34" charset="0"/>
              </a:rPr>
              <a:t>schools to offer further support to parents </a:t>
            </a:r>
          </a:p>
        </p:txBody>
      </p:sp>
      <p:sp>
        <p:nvSpPr>
          <p:cNvPr id="28" name="TextBox 27">
            <a:extLst>
              <a:ext uri="{FF2B5EF4-FFF2-40B4-BE49-F238E27FC236}">
                <a16:creationId xmlns:a16="http://schemas.microsoft.com/office/drawing/2014/main" id="{7F412B95-841E-93E2-CB40-B8AAC2D019F1}"/>
              </a:ext>
            </a:extLst>
          </p:cNvPr>
          <p:cNvSpPr txBox="1"/>
          <p:nvPr/>
        </p:nvSpPr>
        <p:spPr>
          <a:xfrm>
            <a:off x="4854245" y="2459065"/>
            <a:ext cx="10104641" cy="361061"/>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Outfit" pitchFamily="2" charset="0"/>
                <a:ea typeface="+mn-ea"/>
                <a:cs typeface="+mn-cs"/>
              </a:rPr>
              <a:t>Loneliness is normal and there is no shame in feeling or discussing it</a:t>
            </a:r>
            <a:endParaRPr kumimoji="0" lang="en-US" sz="1800" b="0" i="0" u="none" strike="noStrike" kern="1200" cap="none" spc="0" normalizeH="0" baseline="0" noProof="0">
              <a:ln>
                <a:noFill/>
              </a:ln>
              <a:solidFill>
                <a:srgbClr val="000C30"/>
              </a:solidFill>
              <a:effectLst/>
              <a:uLnTx/>
              <a:uFillTx/>
              <a:latin typeface="Outfit" pitchFamily="2" charset="0"/>
              <a:ea typeface="Lato" panose="020F0502020204030203" pitchFamily="34" charset="0"/>
              <a:cs typeface="Lato" panose="020F0502020204030203" pitchFamily="34" charset="0"/>
            </a:endParaRPr>
          </a:p>
        </p:txBody>
      </p:sp>
      <p:sp>
        <p:nvSpPr>
          <p:cNvPr id="29" name="TextBox 28">
            <a:extLst>
              <a:ext uri="{FF2B5EF4-FFF2-40B4-BE49-F238E27FC236}">
                <a16:creationId xmlns:a16="http://schemas.microsoft.com/office/drawing/2014/main" id="{8A216CB3-185D-8CC2-D46D-332AC0245E2F}"/>
              </a:ext>
            </a:extLst>
          </p:cNvPr>
          <p:cNvSpPr txBox="1"/>
          <p:nvPr/>
        </p:nvSpPr>
        <p:spPr>
          <a:xfrm>
            <a:off x="4854245" y="1670094"/>
            <a:ext cx="7112850" cy="381403"/>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Outfit" pitchFamily="2" charset="0"/>
                <a:ea typeface="+mn-ea"/>
                <a:cs typeface="+mn-cs"/>
              </a:rPr>
              <a:t>Wide range of family structures, including same sex parents</a:t>
            </a:r>
          </a:p>
        </p:txBody>
      </p:sp>
    </p:spTree>
    <p:extLst>
      <p:ext uri="{BB962C8B-B14F-4D97-AF65-F5344CB8AC3E}">
        <p14:creationId xmlns:p14="http://schemas.microsoft.com/office/powerpoint/2010/main" val="103104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0A745-5C44-4D6E-94BD-2FD8002F5CF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6C92B94-1450-B86C-48AD-AE4EFB8E21EF}"/>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EB70E079-AD41-F127-470D-790E56CAFE5A}"/>
              </a:ext>
            </a:extLst>
          </p:cNvPr>
          <p:cNvSpPr/>
          <p:nvPr/>
        </p:nvSpPr>
        <p:spPr>
          <a:xfrm>
            <a:off x="7387192" y="938596"/>
            <a:ext cx="4596231" cy="477479"/>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CF427F7D-C3E1-5D3E-A37A-F0C6D2EDC2DE}"/>
              </a:ext>
            </a:extLst>
          </p:cNvPr>
          <p:cNvSpPr txBox="1"/>
          <p:nvPr/>
        </p:nvSpPr>
        <p:spPr>
          <a:xfrm>
            <a:off x="7546596" y="994411"/>
            <a:ext cx="3742633" cy="369332"/>
          </a:xfrm>
          <a:prstGeom prst="rect">
            <a:avLst/>
          </a:prstGeom>
          <a:noFill/>
        </p:spPr>
        <p:txBody>
          <a:bodyPr wrap="square" rtlCol="0">
            <a:spAutoFit/>
          </a:bodyPr>
          <a:lstStyle/>
          <a:p>
            <a:pPr marL="285750" indent="-285750">
              <a:buFont typeface="Wingdings" panose="05000000000000000000" pitchFamily="2" charset="2"/>
              <a:buChar char="ü"/>
            </a:pPr>
            <a:r>
              <a:rPr lang="en-US">
                <a:solidFill>
                  <a:srgbClr val="000C30"/>
                </a:solidFill>
                <a:latin typeface="Outfit" pitchFamily="2" charset="0"/>
                <a:ea typeface="Open Sans" pitchFamily="2" charset="0"/>
                <a:cs typeface="Open Sans" pitchFamily="2" charset="0"/>
              </a:rPr>
              <a:t>General Wellbeing</a:t>
            </a:r>
          </a:p>
        </p:txBody>
      </p:sp>
      <p:sp>
        <p:nvSpPr>
          <p:cNvPr id="13" name="Rectangle: Rounded Corners 12">
            <a:extLst>
              <a:ext uri="{FF2B5EF4-FFF2-40B4-BE49-F238E27FC236}">
                <a16:creationId xmlns:a16="http://schemas.microsoft.com/office/drawing/2014/main" id="{A4C9E9BE-3E89-058C-84CD-326BEDAFC95D}"/>
              </a:ext>
            </a:extLst>
          </p:cNvPr>
          <p:cNvSpPr/>
          <p:nvPr/>
        </p:nvSpPr>
        <p:spPr>
          <a:xfrm>
            <a:off x="7387191" y="1555670"/>
            <a:ext cx="4596231" cy="477479"/>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CA387BB-C600-2837-2E39-689EC1309101}"/>
              </a:ext>
            </a:extLst>
          </p:cNvPr>
          <p:cNvSpPr txBox="1"/>
          <p:nvPr/>
        </p:nvSpPr>
        <p:spPr>
          <a:xfrm>
            <a:off x="7534986" y="1607792"/>
            <a:ext cx="3742633" cy="369332"/>
          </a:xfrm>
          <a:prstGeom prst="rect">
            <a:avLst/>
          </a:prstGeom>
          <a:noFill/>
        </p:spPr>
        <p:txBody>
          <a:bodyPr wrap="square" rtlCol="0">
            <a:spAutoFit/>
          </a:bodyPr>
          <a:lstStyle/>
          <a:p>
            <a:pPr marL="285750" indent="-285750">
              <a:buFont typeface="Wingdings" panose="05000000000000000000" pitchFamily="2" charset="2"/>
              <a:buChar char="ü"/>
            </a:pPr>
            <a:r>
              <a:rPr lang="en-US">
                <a:solidFill>
                  <a:srgbClr val="000C30"/>
                </a:solidFill>
                <a:latin typeface="Outfit" pitchFamily="2" charset="0"/>
                <a:ea typeface="Open Sans" pitchFamily="2" charset="0"/>
                <a:cs typeface="Open Sans" pitchFamily="2" charset="0"/>
              </a:rPr>
              <a:t>Wellbeing Online</a:t>
            </a:r>
          </a:p>
        </p:txBody>
      </p:sp>
      <p:sp>
        <p:nvSpPr>
          <p:cNvPr id="15" name="Rectangle: Rounded Corners 14">
            <a:extLst>
              <a:ext uri="{FF2B5EF4-FFF2-40B4-BE49-F238E27FC236}">
                <a16:creationId xmlns:a16="http://schemas.microsoft.com/office/drawing/2014/main" id="{E3028CEF-AAE6-6693-227E-350421DF026C}"/>
              </a:ext>
            </a:extLst>
          </p:cNvPr>
          <p:cNvSpPr/>
          <p:nvPr/>
        </p:nvSpPr>
        <p:spPr>
          <a:xfrm>
            <a:off x="7387191" y="2159936"/>
            <a:ext cx="4596231" cy="477479"/>
          </a:xfrm>
          <a:prstGeom prst="roundRect">
            <a:avLst/>
          </a:prstGeom>
          <a:solidFill>
            <a:srgbClr val="F7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71AE268B-FAA3-B60F-9B2F-6BCA6C4C5DB3}"/>
              </a:ext>
            </a:extLst>
          </p:cNvPr>
          <p:cNvSpPr txBox="1"/>
          <p:nvPr/>
        </p:nvSpPr>
        <p:spPr>
          <a:xfrm>
            <a:off x="7546595" y="2214964"/>
            <a:ext cx="3742633" cy="369332"/>
          </a:xfrm>
          <a:prstGeom prst="rect">
            <a:avLst/>
          </a:prstGeom>
          <a:noFill/>
        </p:spPr>
        <p:txBody>
          <a:bodyPr wrap="square" rtlCol="0">
            <a:spAutoFit/>
          </a:bodyPr>
          <a:lstStyle/>
          <a:p>
            <a:pPr marL="285750" indent="-285750">
              <a:buFont typeface="Wingdings" panose="05000000000000000000" pitchFamily="2" charset="2"/>
              <a:buChar char="ü"/>
            </a:pPr>
            <a:r>
              <a:rPr lang="en-US">
                <a:solidFill>
                  <a:srgbClr val="000C30"/>
                </a:solidFill>
                <a:latin typeface="Outfit" pitchFamily="2" charset="0"/>
                <a:ea typeface="Open Sans" pitchFamily="2" charset="0"/>
                <a:cs typeface="Open Sans" pitchFamily="2" charset="0"/>
              </a:rPr>
              <a:t>Physical Health and Fitness</a:t>
            </a:r>
          </a:p>
        </p:txBody>
      </p:sp>
      <p:sp>
        <p:nvSpPr>
          <p:cNvPr id="17" name="Rectangle: Rounded Corners 16">
            <a:extLst>
              <a:ext uri="{FF2B5EF4-FFF2-40B4-BE49-F238E27FC236}">
                <a16:creationId xmlns:a16="http://schemas.microsoft.com/office/drawing/2014/main" id="{0BCE911D-A97B-4B0D-740F-B276CC01551D}"/>
              </a:ext>
            </a:extLst>
          </p:cNvPr>
          <p:cNvSpPr/>
          <p:nvPr/>
        </p:nvSpPr>
        <p:spPr>
          <a:xfrm>
            <a:off x="7387192" y="3990361"/>
            <a:ext cx="4596231" cy="477479"/>
          </a:xfrm>
          <a:prstGeom prst="round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Rounded Corners 18">
            <a:extLst>
              <a:ext uri="{FF2B5EF4-FFF2-40B4-BE49-F238E27FC236}">
                <a16:creationId xmlns:a16="http://schemas.microsoft.com/office/drawing/2014/main" id="{A53F46FC-6004-B86E-804C-D643F48E1937}"/>
              </a:ext>
            </a:extLst>
          </p:cNvPr>
          <p:cNvSpPr/>
          <p:nvPr/>
        </p:nvSpPr>
        <p:spPr>
          <a:xfrm>
            <a:off x="7387191" y="4637963"/>
            <a:ext cx="4596231" cy="477479"/>
          </a:xfrm>
          <a:prstGeom prst="roundRect">
            <a:avLst/>
          </a:prstGeom>
          <a:solidFill>
            <a:srgbClr val="000C3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ü"/>
            </a:pPr>
            <a:r>
              <a:rPr lang="en-US">
                <a:solidFill>
                  <a:schemeClr val="bg1"/>
                </a:solidFill>
                <a:latin typeface="Outfit" pitchFamily="2" charset="0"/>
                <a:ea typeface="Open Sans" pitchFamily="2" charset="0"/>
                <a:cs typeface="Open Sans" pitchFamily="2" charset="0"/>
              </a:rPr>
              <a:t>Personal Safety</a:t>
            </a:r>
          </a:p>
        </p:txBody>
      </p:sp>
      <p:sp>
        <p:nvSpPr>
          <p:cNvPr id="21" name="Rectangle: Rounded Corners 20">
            <a:extLst>
              <a:ext uri="{FF2B5EF4-FFF2-40B4-BE49-F238E27FC236}">
                <a16:creationId xmlns:a16="http://schemas.microsoft.com/office/drawing/2014/main" id="{AA423C95-2740-3296-6C16-8F1B7F181774}"/>
              </a:ext>
            </a:extLst>
          </p:cNvPr>
          <p:cNvSpPr/>
          <p:nvPr/>
        </p:nvSpPr>
        <p:spPr>
          <a:xfrm>
            <a:off x="7387191" y="5307260"/>
            <a:ext cx="4596231" cy="477479"/>
          </a:xfrm>
          <a:prstGeom prst="roundRect">
            <a:avLst/>
          </a:prstGeom>
          <a:solidFill>
            <a:srgbClr val="40104D"/>
          </a:solidFill>
          <a:ln>
            <a:solidFill>
              <a:srgbClr val="40104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ü"/>
            </a:pPr>
            <a:r>
              <a:rPr lang="en-US">
                <a:solidFill>
                  <a:schemeClr val="bg1"/>
                </a:solidFill>
                <a:latin typeface="Outfit" pitchFamily="2" charset="0"/>
                <a:ea typeface="Open Sans" pitchFamily="2" charset="0"/>
                <a:cs typeface="Open Sans" pitchFamily="2" charset="0"/>
              </a:rPr>
              <a:t>Basic First Aid</a:t>
            </a:r>
          </a:p>
        </p:txBody>
      </p:sp>
      <p:sp>
        <p:nvSpPr>
          <p:cNvPr id="22" name="TextBox 21">
            <a:extLst>
              <a:ext uri="{FF2B5EF4-FFF2-40B4-BE49-F238E27FC236}">
                <a16:creationId xmlns:a16="http://schemas.microsoft.com/office/drawing/2014/main" id="{D7CF6ECA-5AE5-F03A-DDE4-232449ECB14D}"/>
              </a:ext>
            </a:extLst>
          </p:cNvPr>
          <p:cNvSpPr txBox="1"/>
          <p:nvPr/>
        </p:nvSpPr>
        <p:spPr>
          <a:xfrm>
            <a:off x="7514152" y="4051316"/>
            <a:ext cx="4448435" cy="369332"/>
          </a:xfrm>
          <a:prstGeom prst="rect">
            <a:avLst/>
          </a:prstGeom>
          <a:noFill/>
        </p:spPr>
        <p:txBody>
          <a:bodyPr wrap="square" rtlCol="0">
            <a:spAutoFit/>
          </a:bodyPr>
          <a:lstStyle/>
          <a:p>
            <a:pPr marL="285750" indent="-285750">
              <a:buFont typeface="Wingdings" panose="05000000000000000000" pitchFamily="2" charset="2"/>
              <a:buChar char="ü"/>
            </a:pPr>
            <a:r>
              <a:rPr lang="en-US">
                <a:latin typeface="Outfit" pitchFamily="2" charset="0"/>
                <a:ea typeface="Open Sans" pitchFamily="2" charset="0"/>
                <a:cs typeface="Open Sans" pitchFamily="2" charset="0"/>
              </a:rPr>
              <a:t>Health Protection and Prevention</a:t>
            </a:r>
          </a:p>
        </p:txBody>
      </p:sp>
      <p:sp>
        <p:nvSpPr>
          <p:cNvPr id="25" name="TextBox 24">
            <a:extLst>
              <a:ext uri="{FF2B5EF4-FFF2-40B4-BE49-F238E27FC236}">
                <a16:creationId xmlns:a16="http://schemas.microsoft.com/office/drawing/2014/main" id="{F4BA61B1-217D-3594-CEDA-7941AF60CD44}"/>
              </a:ext>
            </a:extLst>
          </p:cNvPr>
          <p:cNvSpPr txBox="1"/>
          <p:nvPr/>
        </p:nvSpPr>
        <p:spPr>
          <a:xfrm>
            <a:off x="499102" y="312429"/>
            <a:ext cx="6548392" cy="1169551"/>
          </a:xfrm>
          <a:prstGeom prst="rect">
            <a:avLst/>
          </a:prstGeom>
          <a:noFill/>
        </p:spPr>
        <p:txBody>
          <a:bodyPr wrap="square" rtlCol="0" anchor="ctr">
            <a:spAutoFit/>
          </a:bodyPr>
          <a:lstStyle/>
          <a:p>
            <a:r>
              <a:rPr lang="en-GB" sz="3500" b="1" dirty="0">
                <a:solidFill>
                  <a:srgbClr val="000C30"/>
                </a:solidFill>
                <a:latin typeface="Outfit SemiBold" pitchFamily="2" charset="0"/>
              </a:rPr>
              <a:t>STATUTORY HEALTH AND </a:t>
            </a:r>
          </a:p>
          <a:p>
            <a:r>
              <a:rPr lang="en-GB" sz="3500" b="1" dirty="0">
                <a:solidFill>
                  <a:srgbClr val="000C30"/>
                </a:solidFill>
                <a:latin typeface="Outfit SemiBold" pitchFamily="2" charset="0"/>
              </a:rPr>
              <a:t>WELLBEING CONTENT</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10" name="TextBox 9">
            <a:extLst>
              <a:ext uri="{FF2B5EF4-FFF2-40B4-BE49-F238E27FC236}">
                <a16:creationId xmlns:a16="http://schemas.microsoft.com/office/drawing/2014/main" id="{4DAD5C3D-2068-B65D-02D0-E2BD5FC2B9AC}"/>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24" name="Rectangle: Rounded Corners 23">
            <a:extLst>
              <a:ext uri="{FF2B5EF4-FFF2-40B4-BE49-F238E27FC236}">
                <a16:creationId xmlns:a16="http://schemas.microsoft.com/office/drawing/2014/main" id="{2E7C0599-B1BE-39A0-226C-47CFBC7939FF}"/>
              </a:ext>
            </a:extLst>
          </p:cNvPr>
          <p:cNvSpPr/>
          <p:nvPr/>
        </p:nvSpPr>
        <p:spPr>
          <a:xfrm>
            <a:off x="7387191" y="3390181"/>
            <a:ext cx="4596231" cy="477479"/>
          </a:xfrm>
          <a:prstGeom prst="roundRect">
            <a:avLst/>
          </a:prstGeom>
          <a:solidFill>
            <a:srgbClr val="F47B20"/>
          </a:solidFill>
          <a:ln>
            <a:solidFill>
              <a:srgbClr val="F47B2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a:solidFill>
                  <a:srgbClr val="F47B20"/>
                </a:solidFill>
              </a:ln>
            </a:endParaRPr>
          </a:p>
        </p:txBody>
      </p:sp>
      <p:sp>
        <p:nvSpPr>
          <p:cNvPr id="27" name="Rectangle: Rounded Corners 26">
            <a:extLst>
              <a:ext uri="{FF2B5EF4-FFF2-40B4-BE49-F238E27FC236}">
                <a16:creationId xmlns:a16="http://schemas.microsoft.com/office/drawing/2014/main" id="{3B9737A1-F5E8-BE70-98CD-AAFE1A7B2111}"/>
              </a:ext>
            </a:extLst>
          </p:cNvPr>
          <p:cNvSpPr/>
          <p:nvPr/>
        </p:nvSpPr>
        <p:spPr>
          <a:xfrm>
            <a:off x="7366356" y="2804221"/>
            <a:ext cx="4596231" cy="477479"/>
          </a:xfrm>
          <a:prstGeom prst="roundRect">
            <a:avLst/>
          </a:prstGeom>
          <a:solidFill>
            <a:srgbClr val="97BF3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B5283175-B263-82C1-F34A-DF5C89013D8F}"/>
              </a:ext>
            </a:extLst>
          </p:cNvPr>
          <p:cNvSpPr txBox="1"/>
          <p:nvPr/>
        </p:nvSpPr>
        <p:spPr>
          <a:xfrm>
            <a:off x="7534985" y="2858294"/>
            <a:ext cx="3742633" cy="369332"/>
          </a:xfrm>
          <a:prstGeom prst="rect">
            <a:avLst/>
          </a:prstGeom>
          <a:noFill/>
        </p:spPr>
        <p:txBody>
          <a:bodyPr wrap="square" rtlCol="0">
            <a:spAutoFit/>
          </a:bodyPr>
          <a:lstStyle/>
          <a:p>
            <a:pPr marL="285750" indent="-285750">
              <a:buFont typeface="Wingdings" panose="05000000000000000000" pitchFamily="2" charset="2"/>
              <a:buChar char="ü"/>
            </a:pPr>
            <a:r>
              <a:rPr lang="en-US">
                <a:solidFill>
                  <a:srgbClr val="000C30"/>
                </a:solidFill>
                <a:latin typeface="Outfit" pitchFamily="2" charset="0"/>
                <a:ea typeface="Open Sans" pitchFamily="2" charset="0"/>
                <a:cs typeface="Open Sans" pitchFamily="2" charset="0"/>
              </a:rPr>
              <a:t>Healthy Eating</a:t>
            </a:r>
          </a:p>
        </p:txBody>
      </p:sp>
      <p:sp>
        <p:nvSpPr>
          <p:cNvPr id="20" name="TextBox 19">
            <a:extLst>
              <a:ext uri="{FF2B5EF4-FFF2-40B4-BE49-F238E27FC236}">
                <a16:creationId xmlns:a16="http://schemas.microsoft.com/office/drawing/2014/main" id="{D1D73EAC-9031-0EBE-B934-0590D6F8CEC8}"/>
              </a:ext>
            </a:extLst>
          </p:cNvPr>
          <p:cNvSpPr txBox="1"/>
          <p:nvPr/>
        </p:nvSpPr>
        <p:spPr>
          <a:xfrm>
            <a:off x="7514153" y="3440644"/>
            <a:ext cx="4448434" cy="369332"/>
          </a:xfrm>
          <a:prstGeom prst="rect">
            <a:avLst/>
          </a:prstGeom>
          <a:noFill/>
        </p:spPr>
        <p:txBody>
          <a:bodyPr wrap="square" rtlCol="0">
            <a:spAutoFit/>
          </a:bodyPr>
          <a:lstStyle/>
          <a:p>
            <a:pPr marL="285750" indent="-285750">
              <a:buFont typeface="Wingdings" panose="05000000000000000000" pitchFamily="2" charset="2"/>
              <a:buChar char="ü"/>
            </a:pPr>
            <a:r>
              <a:rPr lang="en-US">
                <a:latin typeface="Outfit" pitchFamily="2" charset="0"/>
                <a:ea typeface="Open Sans" pitchFamily="2" charset="0"/>
                <a:cs typeface="Open Sans" pitchFamily="2" charset="0"/>
              </a:rPr>
              <a:t>Drugs Alcohol,  Tobacco and Vaping</a:t>
            </a:r>
          </a:p>
        </p:txBody>
      </p:sp>
      <p:sp>
        <p:nvSpPr>
          <p:cNvPr id="29" name="Rectangle: Rounded Corners 28">
            <a:extLst>
              <a:ext uri="{FF2B5EF4-FFF2-40B4-BE49-F238E27FC236}">
                <a16:creationId xmlns:a16="http://schemas.microsoft.com/office/drawing/2014/main" id="{5C356D4C-DC69-3C02-0DA5-F7864CBC3611}"/>
              </a:ext>
            </a:extLst>
          </p:cNvPr>
          <p:cNvSpPr/>
          <p:nvPr/>
        </p:nvSpPr>
        <p:spPr>
          <a:xfrm>
            <a:off x="7378866" y="5919404"/>
            <a:ext cx="4596231" cy="477479"/>
          </a:xfrm>
          <a:prstGeom prst="roundRect">
            <a:avLst/>
          </a:prstGeom>
          <a:solidFill>
            <a:srgbClr val="1B7B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3B1BC570-3CA8-9803-029C-5E1115708180}"/>
              </a:ext>
            </a:extLst>
          </p:cNvPr>
          <p:cNvSpPr txBox="1"/>
          <p:nvPr/>
        </p:nvSpPr>
        <p:spPr>
          <a:xfrm>
            <a:off x="7470648" y="5965127"/>
            <a:ext cx="3611335" cy="369332"/>
          </a:xfrm>
          <a:prstGeom prst="rect">
            <a:avLst/>
          </a:prstGeom>
          <a:noFill/>
        </p:spPr>
        <p:txBody>
          <a:bodyPr wrap="square" rtlCol="0">
            <a:spAutoFit/>
          </a:bodyPr>
          <a:lstStyle/>
          <a:p>
            <a:pPr marL="285750" indent="-285750">
              <a:buFont typeface="Wingdings" panose="05000000000000000000" pitchFamily="2" charset="2"/>
              <a:buChar char="ü"/>
            </a:pPr>
            <a:r>
              <a:rPr lang="en-US">
                <a:solidFill>
                  <a:schemeClr val="bg1"/>
                </a:solidFill>
                <a:latin typeface="Outfit" pitchFamily="2" charset="0"/>
                <a:ea typeface="Open Sans" pitchFamily="2" charset="0"/>
                <a:cs typeface="Open Sans" pitchFamily="2" charset="0"/>
              </a:rPr>
              <a:t>Developing Bodies</a:t>
            </a:r>
          </a:p>
        </p:txBody>
      </p:sp>
      <p:sp>
        <p:nvSpPr>
          <p:cNvPr id="3" name="TextBox 2">
            <a:extLst>
              <a:ext uri="{FF2B5EF4-FFF2-40B4-BE49-F238E27FC236}">
                <a16:creationId xmlns:a16="http://schemas.microsoft.com/office/drawing/2014/main" id="{3F0ADF48-86B8-C9E7-407F-A806626F5239}"/>
              </a:ext>
            </a:extLst>
          </p:cNvPr>
          <p:cNvSpPr txBox="1"/>
          <p:nvPr/>
        </p:nvSpPr>
        <p:spPr>
          <a:xfrm>
            <a:off x="554595" y="3362123"/>
            <a:ext cx="6492899" cy="1207446"/>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More on online behaviours incl: safety and rights relationships, gaming (including addiction), potential financial harms, social media, apps, sharing images, impact on physical health and offline relationships.</a:t>
            </a:r>
          </a:p>
        </p:txBody>
      </p:sp>
      <p:sp>
        <p:nvSpPr>
          <p:cNvPr id="4" name="TextBox 3">
            <a:extLst>
              <a:ext uri="{FF2B5EF4-FFF2-40B4-BE49-F238E27FC236}">
                <a16:creationId xmlns:a16="http://schemas.microsoft.com/office/drawing/2014/main" id="{DC928644-A21F-CBE4-7209-9F0F14A56C7F}"/>
              </a:ext>
            </a:extLst>
          </p:cNvPr>
          <p:cNvSpPr txBox="1"/>
          <p:nvPr/>
        </p:nvSpPr>
        <p:spPr>
          <a:xfrm>
            <a:off x="554596" y="1707674"/>
            <a:ext cx="6222861"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Minimal changes to Healthy Eating, Drug Education, Physical Health and First Aid</a:t>
            </a:r>
          </a:p>
        </p:txBody>
      </p:sp>
      <p:sp>
        <p:nvSpPr>
          <p:cNvPr id="5" name="TextBox 4">
            <a:extLst>
              <a:ext uri="{FF2B5EF4-FFF2-40B4-BE49-F238E27FC236}">
                <a16:creationId xmlns:a16="http://schemas.microsoft.com/office/drawing/2014/main" id="{2EEBAAC6-AE8D-E780-642F-C8DC0662EAD6}"/>
              </a:ext>
            </a:extLst>
          </p:cNvPr>
          <p:cNvSpPr txBox="1"/>
          <p:nvPr/>
        </p:nvSpPr>
        <p:spPr>
          <a:xfrm>
            <a:off x="554596" y="4793847"/>
            <a:ext cx="6222861"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Clarity on teaching specific vocabulary for external body parts, and when menstruation is advised to be taught</a:t>
            </a:r>
          </a:p>
        </p:txBody>
      </p:sp>
      <p:sp>
        <p:nvSpPr>
          <p:cNvPr id="7" name="TextBox 6">
            <a:extLst>
              <a:ext uri="{FF2B5EF4-FFF2-40B4-BE49-F238E27FC236}">
                <a16:creationId xmlns:a16="http://schemas.microsoft.com/office/drawing/2014/main" id="{CD3AACFC-F525-9FCE-BBC1-D10E892B24D6}"/>
              </a:ext>
            </a:extLst>
          </p:cNvPr>
          <p:cNvSpPr txBox="1"/>
          <p:nvPr/>
        </p:nvSpPr>
        <p:spPr>
          <a:xfrm>
            <a:off x="554596" y="2536699"/>
            <a:ext cx="6367096"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Active promotion of physical &amp; mental health, recognising what is appropriate and proportionate, when to seek help</a:t>
            </a:r>
          </a:p>
        </p:txBody>
      </p:sp>
      <p:sp>
        <p:nvSpPr>
          <p:cNvPr id="8" name="TextBox 7">
            <a:extLst>
              <a:ext uri="{FF2B5EF4-FFF2-40B4-BE49-F238E27FC236}">
                <a16:creationId xmlns:a16="http://schemas.microsoft.com/office/drawing/2014/main" id="{634CC3B7-5BF1-EB83-B072-DEB92ED4BF4E}"/>
              </a:ext>
            </a:extLst>
          </p:cNvPr>
          <p:cNvSpPr txBox="1"/>
          <p:nvPr/>
        </p:nvSpPr>
        <p:spPr>
          <a:xfrm>
            <a:off x="554595" y="5551810"/>
            <a:ext cx="6222861" cy="643189"/>
          </a:xfrm>
          <a:prstGeom prst="rect">
            <a:avLst/>
          </a:prstGeom>
          <a:noFill/>
        </p:spPr>
        <p:txBody>
          <a:bodyPr wrap="square" rtlCol="0" anchor="ctr">
            <a:spAutoFit/>
          </a:bodyPr>
          <a:lstStyle/>
          <a:p>
            <a:pPr marL="0" marR="0" lvl="0" indent="0" algn="l" defTabSz="914400" rtl="0" eaLnBrk="1" fontAlgn="auto" latinLnBrk="0" hangingPunct="1">
              <a:lnSpc>
                <a:spcPts val="22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Personal Safety: </a:t>
            </a:r>
            <a:r>
              <a:rPr kumimoji="0" lang="en-US" sz="1800" b="1"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New topics </a:t>
            </a:r>
            <a:r>
              <a:rPr kumimoji="0" lang="en-US" sz="1800" b="0" i="0" u="none" strike="noStrike" kern="1200" cap="none" spc="0" normalizeH="0" baseline="0" noProof="0" dirty="0">
                <a:ln>
                  <a:noFill/>
                </a:ln>
                <a:solidFill>
                  <a:srgbClr val="000C30"/>
                </a:solidFill>
                <a:effectLst/>
                <a:uLnTx/>
                <a:uFillTx/>
                <a:latin typeface="Outfit" pitchFamily="2" charset="0"/>
                <a:ea typeface="Lato" panose="020F0502020204030203" pitchFamily="34" charset="0"/>
                <a:cs typeface="Lato" panose="020F0502020204030203" pitchFamily="34" charset="0"/>
              </a:rPr>
              <a:t>on safety in and out of the home, including fire, water, road and rail. </a:t>
            </a:r>
          </a:p>
        </p:txBody>
      </p:sp>
    </p:spTree>
    <p:extLst>
      <p:ext uri="{BB962C8B-B14F-4D97-AF65-F5344CB8AC3E}">
        <p14:creationId xmlns:p14="http://schemas.microsoft.com/office/powerpoint/2010/main" val="402415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CDDA5-D4C8-CA04-2364-D2306E7188CD}"/>
            </a:ext>
          </a:extLst>
        </p:cNvPr>
        <p:cNvGrpSpPr/>
        <p:nvPr/>
      </p:nvGrpSpPr>
      <p:grpSpPr>
        <a:xfrm>
          <a:off x="0" y="0"/>
          <a:ext cx="0" cy="0"/>
          <a:chOff x="0" y="0"/>
          <a:chExt cx="0" cy="0"/>
        </a:xfrm>
      </p:grpSpPr>
      <p:sp>
        <p:nvSpPr>
          <p:cNvPr id="40" name="Rectangle 39">
            <a:extLst>
              <a:ext uri="{FF2B5EF4-FFF2-40B4-BE49-F238E27FC236}">
                <a16:creationId xmlns:a16="http://schemas.microsoft.com/office/drawing/2014/main" id="{FA92B62E-856B-D98C-3921-D7AEE7ACE507}"/>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CBD99AF4-986F-4BE2-087F-3D99D5F46041}"/>
              </a:ext>
            </a:extLst>
          </p:cNvPr>
          <p:cNvSpPr txBox="1">
            <a:spLocks/>
          </p:cNvSpPr>
          <p:nvPr/>
        </p:nvSpPr>
        <p:spPr>
          <a:xfrm>
            <a:off x="313213" y="408100"/>
            <a:ext cx="11277600" cy="602086"/>
          </a:xfrm>
          <a:prstGeom prst="rect">
            <a:avLst/>
          </a:prstGeom>
        </p:spPr>
        <p:txBody>
          <a:bodyPr lIns="91440" tIns="45720" rIns="91440" bIns="45720" anchor="t">
            <a:noAutofit/>
          </a:bodyPr>
          <a:lstStyle>
            <a:lvl1pPr algn="l" defTabSz="914400" rtl="0" eaLnBrk="1" latinLnBrk="0" hangingPunct="1">
              <a:lnSpc>
                <a:spcPct val="90000"/>
              </a:lnSpc>
              <a:spcBef>
                <a:spcPct val="0"/>
              </a:spcBef>
              <a:buNone/>
              <a:defRPr sz="2500" b="1" kern="1200">
                <a:solidFill>
                  <a:schemeClr val="tx1"/>
                </a:solidFill>
                <a:latin typeface="+mn-lt"/>
                <a:ea typeface="+mj-ea"/>
                <a:cs typeface="+mj-cs"/>
              </a:defRPr>
            </a:lvl1pPr>
          </a:lstStyle>
          <a:p>
            <a:r>
              <a:rPr lang="en-GB" sz="3500">
                <a:solidFill>
                  <a:srgbClr val="000C30"/>
                </a:solidFill>
                <a:latin typeface="Outfit SemiBold" pitchFamily="2" charset="0"/>
                <a:ea typeface="Open Sans ExtraBold" panose="020B0906030804020204" pitchFamily="34" charset="0"/>
                <a:cs typeface="Open Sans ExtraBold" panose="020B0906030804020204" pitchFamily="34" charset="0"/>
              </a:rPr>
              <a:t>WHAT YOU’RE ALREADY DOING</a:t>
            </a:r>
          </a:p>
        </p:txBody>
      </p:sp>
      <p:sp>
        <p:nvSpPr>
          <p:cNvPr id="22" name="TextBox 21">
            <a:extLst>
              <a:ext uri="{FF2B5EF4-FFF2-40B4-BE49-F238E27FC236}">
                <a16:creationId xmlns:a16="http://schemas.microsoft.com/office/drawing/2014/main" id="{7BC2B70D-B519-E5F6-372C-7FE6A86475A0}"/>
              </a:ext>
            </a:extLst>
          </p:cNvPr>
          <p:cNvSpPr txBox="1"/>
          <p:nvPr/>
        </p:nvSpPr>
        <p:spPr>
          <a:xfrm>
            <a:off x="4202651" y="3212807"/>
            <a:ext cx="6870354" cy="2539157"/>
          </a:xfrm>
          <a:prstGeom prst="rect">
            <a:avLst/>
          </a:prstGeom>
          <a:noFill/>
        </p:spPr>
        <p:txBody>
          <a:bodyPr wrap="square" rtlCol="0" anchor="ctr">
            <a:spAutoFit/>
          </a:bodyPr>
          <a:lstStyle/>
          <a:p>
            <a:pPr marL="342900" indent="-342900">
              <a:spcAft>
                <a:spcPts val="600"/>
              </a:spcAft>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Same six Puzzles, same sequence</a:t>
            </a:r>
          </a:p>
          <a:p>
            <a:pPr marL="342900" indent="-342900">
              <a:spcAft>
                <a:spcPts val="600"/>
              </a:spcAft>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Evidence-informed, whole-school approach</a:t>
            </a:r>
          </a:p>
          <a:p>
            <a:pPr marL="342900" indent="-342900">
              <a:spcAft>
                <a:spcPts val="600"/>
              </a:spcAft>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Emotional literacy and safeguarding embedded throughout</a:t>
            </a:r>
          </a:p>
          <a:p>
            <a:pPr marL="342900" indent="-342900">
              <a:spcAft>
                <a:spcPts val="600"/>
              </a:spcAft>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Updates enhance and strengthen – they don't replace</a:t>
            </a:r>
            <a:endParaRPr lang="en-US" sz="240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DB6253C8-DBBC-C8FF-810A-6324667D493A}"/>
              </a:ext>
            </a:extLst>
          </p:cNvPr>
          <p:cNvSpPr txBox="1"/>
          <p:nvPr/>
        </p:nvSpPr>
        <p:spPr>
          <a:xfrm>
            <a:off x="4478389" y="6398264"/>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4" name="TextBox 3">
            <a:extLst>
              <a:ext uri="{FF2B5EF4-FFF2-40B4-BE49-F238E27FC236}">
                <a16:creationId xmlns:a16="http://schemas.microsoft.com/office/drawing/2014/main" id="{2B67D4B8-3A97-8700-5E7C-2327116AA6A5}"/>
              </a:ext>
            </a:extLst>
          </p:cNvPr>
          <p:cNvSpPr txBox="1"/>
          <p:nvPr/>
        </p:nvSpPr>
        <p:spPr>
          <a:xfrm>
            <a:off x="4202651" y="1542786"/>
            <a:ext cx="6870354" cy="1384995"/>
          </a:xfrm>
          <a:prstGeom prst="rect">
            <a:avLst/>
          </a:prstGeom>
          <a:noFill/>
        </p:spPr>
        <p:txBody>
          <a:bodyPr wrap="square" rtlCol="0" anchor="ctr">
            <a:spAutoFit/>
          </a:bodyPr>
          <a:lstStyle/>
          <a:p>
            <a:r>
              <a:rPr lang="en-GB" sz="2800">
                <a:solidFill>
                  <a:srgbClr val="000C30"/>
                </a:solidFill>
                <a:latin typeface="Outfit" pitchFamily="2" charset="0"/>
                <a:ea typeface="Open Sans bold" panose="020B0806030504020204" pitchFamily="34" charset="0"/>
                <a:cs typeface="Open Sans bold" panose="020B0806030504020204" pitchFamily="34" charset="0"/>
              </a:rPr>
              <a:t>Jigsaw schools are already teaching content aligned with most of the new statutory expectations</a:t>
            </a:r>
            <a:endParaRPr lang="en-US" sz="2800">
              <a:solidFill>
                <a:srgbClr val="000C30"/>
              </a:solidFill>
              <a:latin typeface="Outfit" pitchFamily="2" charset="0"/>
              <a:ea typeface="Open Sans bold" panose="020B0806030504020204" pitchFamily="34" charset="0"/>
              <a:cs typeface="Open Sans bold" panose="020B0806030504020204" pitchFamily="34" charset="0"/>
            </a:endParaRPr>
          </a:p>
        </p:txBody>
      </p:sp>
      <p:pic>
        <p:nvPicPr>
          <p:cNvPr id="15" name="Picture 14">
            <a:extLst>
              <a:ext uri="{FF2B5EF4-FFF2-40B4-BE49-F238E27FC236}">
                <a16:creationId xmlns:a16="http://schemas.microsoft.com/office/drawing/2014/main" id="{E359B4B6-E617-DE51-3882-E4D4B376EA8E}"/>
              </a:ext>
            </a:extLst>
          </p:cNvPr>
          <p:cNvPicPr>
            <a:picLocks noChangeAspect="1"/>
          </p:cNvPicPr>
          <p:nvPr/>
        </p:nvPicPr>
        <p:blipFill>
          <a:blip r:embed="rId3"/>
          <a:srcRect l="67657"/>
          <a:stretch>
            <a:fillRect/>
          </a:stretch>
        </p:blipFill>
        <p:spPr>
          <a:xfrm>
            <a:off x="443364" y="4458235"/>
            <a:ext cx="3253155" cy="1524000"/>
          </a:xfrm>
          <a:prstGeom prst="rect">
            <a:avLst/>
          </a:prstGeom>
        </p:spPr>
      </p:pic>
      <p:pic>
        <p:nvPicPr>
          <p:cNvPr id="16" name="Picture 15">
            <a:extLst>
              <a:ext uri="{FF2B5EF4-FFF2-40B4-BE49-F238E27FC236}">
                <a16:creationId xmlns:a16="http://schemas.microsoft.com/office/drawing/2014/main" id="{C40EB3F2-9044-D84E-A8A0-E96513F2DC63}"/>
              </a:ext>
            </a:extLst>
          </p:cNvPr>
          <p:cNvPicPr>
            <a:picLocks noChangeAspect="1"/>
          </p:cNvPicPr>
          <p:nvPr/>
        </p:nvPicPr>
        <p:blipFill>
          <a:blip r:embed="rId3"/>
          <a:srcRect l="34250" r="33407"/>
          <a:stretch>
            <a:fillRect/>
          </a:stretch>
        </p:blipFill>
        <p:spPr>
          <a:xfrm>
            <a:off x="462450" y="2958386"/>
            <a:ext cx="3253155" cy="1524000"/>
          </a:xfrm>
          <a:prstGeom prst="rect">
            <a:avLst/>
          </a:prstGeom>
        </p:spPr>
      </p:pic>
      <p:pic>
        <p:nvPicPr>
          <p:cNvPr id="20" name="Picture 19">
            <a:extLst>
              <a:ext uri="{FF2B5EF4-FFF2-40B4-BE49-F238E27FC236}">
                <a16:creationId xmlns:a16="http://schemas.microsoft.com/office/drawing/2014/main" id="{C9D802C9-0C2B-1A60-4CAF-43842D7DF5B9}"/>
              </a:ext>
            </a:extLst>
          </p:cNvPr>
          <p:cNvPicPr>
            <a:picLocks noChangeAspect="1"/>
          </p:cNvPicPr>
          <p:nvPr/>
        </p:nvPicPr>
        <p:blipFill>
          <a:blip r:embed="rId3"/>
          <a:srcRect r="67657"/>
          <a:stretch>
            <a:fillRect/>
          </a:stretch>
        </p:blipFill>
        <p:spPr>
          <a:xfrm>
            <a:off x="462449" y="1440058"/>
            <a:ext cx="3253155" cy="1524000"/>
          </a:xfrm>
          <a:prstGeom prst="rect">
            <a:avLst/>
          </a:prstGeom>
        </p:spPr>
      </p:pic>
    </p:spTree>
    <p:extLst>
      <p:ext uri="{BB962C8B-B14F-4D97-AF65-F5344CB8AC3E}">
        <p14:creationId xmlns:p14="http://schemas.microsoft.com/office/powerpoint/2010/main" val="1104311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BEBDB84-DC2E-27C5-DE90-B3657DD509E7}"/>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817213DE-D2B7-416D-6843-68CCB4AD0064}"/>
              </a:ext>
            </a:extLst>
          </p:cNvPr>
          <p:cNvSpPr/>
          <p:nvPr/>
        </p:nvSpPr>
        <p:spPr>
          <a:xfrm>
            <a:off x="771909" y="4799109"/>
            <a:ext cx="5046424" cy="1516182"/>
          </a:xfrm>
          <a:prstGeom prst="roundRect">
            <a:avLst/>
          </a:prstGeom>
          <a:solidFill>
            <a:srgbClr val="97BF3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1DD40365-9E21-E88F-EB7A-CD45C59D9005}"/>
              </a:ext>
            </a:extLst>
          </p:cNvPr>
          <p:cNvSpPr/>
          <p:nvPr/>
        </p:nvSpPr>
        <p:spPr>
          <a:xfrm>
            <a:off x="761742" y="1539235"/>
            <a:ext cx="5046424" cy="1516182"/>
          </a:xfrm>
          <a:prstGeom prst="roundRect">
            <a:avLst/>
          </a:prstGeom>
          <a:solidFill>
            <a:srgbClr val="F47B2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itle 11">
            <a:extLst>
              <a:ext uri="{FF2B5EF4-FFF2-40B4-BE49-F238E27FC236}">
                <a16:creationId xmlns:a16="http://schemas.microsoft.com/office/drawing/2014/main" id="{8EFF1557-8AE9-4010-BCC9-364D8BC68539}"/>
              </a:ext>
            </a:extLst>
          </p:cNvPr>
          <p:cNvSpPr>
            <a:spLocks noGrp="1"/>
          </p:cNvSpPr>
          <p:nvPr>
            <p:ph type="title"/>
          </p:nvPr>
        </p:nvSpPr>
        <p:spPr>
          <a:xfrm>
            <a:off x="761222" y="447071"/>
            <a:ext cx="11277600" cy="602086"/>
          </a:xfrm>
        </p:spPr>
        <p:txBody>
          <a:bodyPr>
            <a:noAutofit/>
          </a:bodyPr>
          <a:lstStyle/>
          <a:p>
            <a:pPr algn="l"/>
            <a:r>
              <a:rPr lang="en-GB">
                <a:solidFill>
                  <a:srgbClr val="000C30"/>
                </a:solidFill>
                <a:latin typeface="Outfit SemiBold" pitchFamily="2" charset="0"/>
              </a:rPr>
              <a:t>CHANGES WOVEN INTO PROGRAMME</a:t>
            </a:r>
          </a:p>
        </p:txBody>
      </p:sp>
      <p:sp>
        <p:nvSpPr>
          <p:cNvPr id="14" name="Slide Number Placeholder 13">
            <a:extLst>
              <a:ext uri="{FF2B5EF4-FFF2-40B4-BE49-F238E27FC236}">
                <a16:creationId xmlns:a16="http://schemas.microsoft.com/office/drawing/2014/main" id="{7A88017A-5BEC-41A9-A7A0-F9933D5DE136}"/>
              </a:ext>
            </a:extLst>
          </p:cNvPr>
          <p:cNvSpPr>
            <a:spLocks noGrp="1"/>
          </p:cNvSpPr>
          <p:nvPr>
            <p:ph type="sldNum" sz="quarter" idx="4"/>
          </p:nvPr>
        </p:nvSpPr>
        <p:spPr/>
        <p:txBody>
          <a:bodyPr/>
          <a:lstStyle/>
          <a:p>
            <a:fld id="{58B2BE56-A1DF-44BF-AF31-08C6097C884E}" type="slidenum">
              <a:rPr lang="en-US" smtClean="0"/>
              <a:pPr/>
              <a:t>8</a:t>
            </a:fld>
            <a:endParaRPr lang="en-US" sz="1200"/>
          </a:p>
        </p:txBody>
      </p:sp>
      <p:cxnSp>
        <p:nvCxnSpPr>
          <p:cNvPr id="95" name="Straight Connector 94">
            <a:extLst>
              <a:ext uri="{FF2B5EF4-FFF2-40B4-BE49-F238E27FC236}">
                <a16:creationId xmlns:a16="http://schemas.microsoft.com/office/drawing/2014/main" id="{302BA344-A000-4EE1-B1DC-74C7A99CCB10}"/>
              </a:ext>
            </a:extLst>
          </p:cNvPr>
          <p:cNvCxnSpPr>
            <a:cxnSpLocks/>
          </p:cNvCxnSpPr>
          <p:nvPr/>
        </p:nvCxnSpPr>
        <p:spPr>
          <a:xfrm>
            <a:off x="1915160" y="3229771"/>
            <a:ext cx="0" cy="88235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Rounded Corners 1">
            <a:extLst>
              <a:ext uri="{FF2B5EF4-FFF2-40B4-BE49-F238E27FC236}">
                <a16:creationId xmlns:a16="http://schemas.microsoft.com/office/drawing/2014/main" id="{3E607830-366D-F4DA-C028-F3F667C820B0}"/>
              </a:ext>
            </a:extLst>
          </p:cNvPr>
          <p:cNvSpPr/>
          <p:nvPr/>
        </p:nvSpPr>
        <p:spPr>
          <a:xfrm>
            <a:off x="761222" y="3137915"/>
            <a:ext cx="5046424" cy="1516182"/>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a:extLst>
              <a:ext uri="{FF2B5EF4-FFF2-40B4-BE49-F238E27FC236}">
                <a16:creationId xmlns:a16="http://schemas.microsoft.com/office/drawing/2014/main" id="{143D2499-B422-4C46-B668-B42CDAF0E966}"/>
              </a:ext>
            </a:extLst>
          </p:cNvPr>
          <p:cNvSpPr txBox="1"/>
          <p:nvPr/>
        </p:nvSpPr>
        <p:spPr>
          <a:xfrm>
            <a:off x="2005224" y="1664398"/>
            <a:ext cx="3661498" cy="430887"/>
          </a:xfrm>
          <a:prstGeom prst="rect">
            <a:avLst/>
          </a:prstGeom>
          <a:noFill/>
        </p:spPr>
        <p:txBody>
          <a:bodyPr wrap="square" rtlCol="0" anchor="ctr">
            <a:spAutoFit/>
          </a:bodyPr>
          <a:lstStyle/>
          <a:p>
            <a:r>
              <a:rPr lang="en-GB" sz="2200" b="1">
                <a:solidFill>
                  <a:srgbClr val="000C30"/>
                </a:solidFill>
                <a:latin typeface="Outfit" pitchFamily="2" charset="0"/>
                <a:ea typeface="Open Sans bold" panose="020B0806030504020204" pitchFamily="34" charset="0"/>
                <a:cs typeface="Open Sans bold" panose="020B0806030504020204" pitchFamily="34" charset="0"/>
              </a:rPr>
              <a:t>BEING ME IN MY WORLD</a:t>
            </a:r>
            <a:endParaRPr lang="en-US" sz="22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63" name="TextBox 62">
            <a:extLst>
              <a:ext uri="{FF2B5EF4-FFF2-40B4-BE49-F238E27FC236}">
                <a16:creationId xmlns:a16="http://schemas.microsoft.com/office/drawing/2014/main" id="{5C4708F0-0C05-4B5D-B77E-E279231ED531}"/>
              </a:ext>
            </a:extLst>
          </p:cNvPr>
          <p:cNvSpPr txBox="1"/>
          <p:nvPr/>
        </p:nvSpPr>
        <p:spPr>
          <a:xfrm>
            <a:off x="2005224" y="2143499"/>
            <a:ext cx="3661498" cy="707886"/>
          </a:xfrm>
          <a:prstGeom prst="rect">
            <a:avLst/>
          </a:prstGeom>
          <a:noFill/>
        </p:spPr>
        <p:txBody>
          <a:bodyPr wrap="square" rtlCol="0" anchor="ctr">
            <a:spAutoFit/>
          </a:bodyPr>
          <a:lstStyle/>
          <a:p>
            <a:r>
              <a:rPr lang="en-GB" sz="2000">
                <a:latin typeface="Outfit" pitchFamily="2" charset="0"/>
                <a:ea typeface="Open Sans" panose="020B0606030504020204" pitchFamily="34" charset="0"/>
                <a:cs typeface="Open Sans" panose="020B0606030504020204" pitchFamily="34" charset="0"/>
              </a:rPr>
              <a:t>Refreshed content, no structural changes</a:t>
            </a:r>
            <a:endParaRPr lang="en-US" sz="2000">
              <a:latin typeface="Outfit" pitchFamily="2" charset="0"/>
              <a:ea typeface="Open Sans" panose="020B0606030504020204" pitchFamily="34" charset="0"/>
              <a:cs typeface="Open Sans" panose="020B0606030504020204" pitchFamily="34" charset="0"/>
            </a:endParaRPr>
          </a:p>
        </p:txBody>
      </p:sp>
      <p:cxnSp>
        <p:nvCxnSpPr>
          <p:cNvPr id="30" name="Straight Connector 29">
            <a:extLst>
              <a:ext uri="{FF2B5EF4-FFF2-40B4-BE49-F238E27FC236}">
                <a16:creationId xmlns:a16="http://schemas.microsoft.com/office/drawing/2014/main" id="{4EC0BF0B-B32C-43DE-9837-33055654E7D0}"/>
              </a:ext>
            </a:extLst>
          </p:cNvPr>
          <p:cNvCxnSpPr>
            <a:cxnSpLocks/>
          </p:cNvCxnSpPr>
          <p:nvPr/>
        </p:nvCxnSpPr>
        <p:spPr>
          <a:xfrm>
            <a:off x="1915160" y="1630813"/>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sp>
        <p:nvSpPr>
          <p:cNvPr id="10" name="Rectangle: Rounded Corners 9">
            <a:extLst>
              <a:ext uri="{FF2B5EF4-FFF2-40B4-BE49-F238E27FC236}">
                <a16:creationId xmlns:a16="http://schemas.microsoft.com/office/drawing/2014/main" id="{BC31A676-34DB-D1EC-BC8E-714127C4EDF7}"/>
              </a:ext>
            </a:extLst>
          </p:cNvPr>
          <p:cNvSpPr/>
          <p:nvPr/>
        </p:nvSpPr>
        <p:spPr>
          <a:xfrm>
            <a:off x="6608446" y="4815059"/>
            <a:ext cx="5046424" cy="1516182"/>
          </a:xfrm>
          <a:prstGeom prst="round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B09DFD68-0E2A-2B2F-98E4-A8E97000A303}"/>
              </a:ext>
            </a:extLst>
          </p:cNvPr>
          <p:cNvSpPr/>
          <p:nvPr/>
        </p:nvSpPr>
        <p:spPr>
          <a:xfrm>
            <a:off x="6568867" y="3143005"/>
            <a:ext cx="5046424" cy="1516182"/>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2FAB12E0-9BB2-A008-92FB-9EC07131E7B5}"/>
              </a:ext>
            </a:extLst>
          </p:cNvPr>
          <p:cNvSpPr/>
          <p:nvPr/>
        </p:nvSpPr>
        <p:spPr>
          <a:xfrm>
            <a:off x="6569908" y="1507950"/>
            <a:ext cx="5046424" cy="1516182"/>
          </a:xfrm>
          <a:prstGeom prst="roundRect">
            <a:avLst/>
          </a:prstGeom>
          <a:solidFill>
            <a:srgbClr val="F75E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F1459813-7D01-F3A0-888C-A573D4104841}"/>
              </a:ext>
            </a:extLst>
          </p:cNvPr>
          <p:cNvSpPr txBox="1"/>
          <p:nvPr/>
        </p:nvSpPr>
        <p:spPr>
          <a:xfrm>
            <a:off x="2005224" y="3207153"/>
            <a:ext cx="3510766" cy="437899"/>
          </a:xfrm>
          <a:prstGeom prst="rect">
            <a:avLst/>
          </a:prstGeom>
          <a:noFill/>
        </p:spPr>
        <p:txBody>
          <a:bodyPr wrap="square" rtlCol="0" anchor="ctr">
            <a:spAutoFit/>
          </a:bodyPr>
          <a:lstStyle/>
          <a:p>
            <a:r>
              <a:rPr lang="en-GB" sz="2200" b="1">
                <a:solidFill>
                  <a:srgbClr val="000C30"/>
                </a:solidFill>
                <a:latin typeface="Outfit" pitchFamily="2" charset="0"/>
                <a:ea typeface="Open Sans bold" panose="020B0806030504020204" pitchFamily="34" charset="0"/>
                <a:cs typeface="Open Sans bold" panose="020B0806030504020204" pitchFamily="34" charset="0"/>
              </a:rPr>
              <a:t>DREAMS &amp; GOALS</a:t>
            </a:r>
            <a:endParaRPr lang="en-US" sz="22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28" name="TextBox 27">
            <a:extLst>
              <a:ext uri="{FF2B5EF4-FFF2-40B4-BE49-F238E27FC236}">
                <a16:creationId xmlns:a16="http://schemas.microsoft.com/office/drawing/2014/main" id="{133DBC36-43E1-EDA3-0F74-6D0759271FEC}"/>
              </a:ext>
            </a:extLst>
          </p:cNvPr>
          <p:cNvSpPr txBox="1"/>
          <p:nvPr/>
        </p:nvSpPr>
        <p:spPr>
          <a:xfrm>
            <a:off x="2027195" y="3645052"/>
            <a:ext cx="3496909" cy="707886"/>
          </a:xfrm>
          <a:prstGeom prst="rect">
            <a:avLst/>
          </a:prstGeom>
          <a:noFill/>
        </p:spPr>
        <p:txBody>
          <a:bodyPr wrap="square" rtlCol="0" anchor="ctr">
            <a:spAutoFit/>
          </a:bodyPr>
          <a:lstStyle/>
          <a:p>
            <a:r>
              <a:rPr lang="en-GB" sz="2000">
                <a:latin typeface="Outfit" pitchFamily="2" charset="0"/>
                <a:ea typeface="Open Sans" panose="020B0606030504020204" pitchFamily="34" charset="0"/>
                <a:cs typeface="Open Sans" panose="020B0606030504020204" pitchFamily="34" charset="0"/>
              </a:rPr>
              <a:t>Some restructuring, 2 new lessons</a:t>
            </a:r>
            <a:endParaRPr lang="en-US" sz="2000">
              <a:latin typeface="Outfit" pitchFamily="2" charset="0"/>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1AFF3446-D9F3-0611-438E-B2B0A95D3615}"/>
              </a:ext>
            </a:extLst>
          </p:cNvPr>
          <p:cNvSpPr txBox="1"/>
          <p:nvPr/>
        </p:nvSpPr>
        <p:spPr>
          <a:xfrm>
            <a:off x="2087517" y="4837992"/>
            <a:ext cx="3470341" cy="430887"/>
          </a:xfrm>
          <a:prstGeom prst="rect">
            <a:avLst/>
          </a:prstGeom>
          <a:noFill/>
        </p:spPr>
        <p:txBody>
          <a:bodyPr wrap="square" rtlCol="0" anchor="ctr">
            <a:spAutoFit/>
          </a:bodyPr>
          <a:lstStyle/>
          <a:p>
            <a:r>
              <a:rPr lang="en-GB" sz="2200" b="1">
                <a:solidFill>
                  <a:srgbClr val="000C30"/>
                </a:solidFill>
                <a:latin typeface="Outfit" pitchFamily="2" charset="0"/>
                <a:ea typeface="Open Sans bold" panose="020B0806030504020204" pitchFamily="34" charset="0"/>
                <a:cs typeface="Open Sans bold" panose="020B0806030504020204" pitchFamily="34" charset="0"/>
              </a:rPr>
              <a:t>RELATIONSHIPS</a:t>
            </a:r>
            <a:endParaRPr lang="en-US" sz="22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1" name="TextBox 30">
            <a:extLst>
              <a:ext uri="{FF2B5EF4-FFF2-40B4-BE49-F238E27FC236}">
                <a16:creationId xmlns:a16="http://schemas.microsoft.com/office/drawing/2014/main" id="{3354527A-ABF4-7709-E3FB-632A568DEBA7}"/>
              </a:ext>
            </a:extLst>
          </p:cNvPr>
          <p:cNvSpPr txBox="1"/>
          <p:nvPr/>
        </p:nvSpPr>
        <p:spPr>
          <a:xfrm>
            <a:off x="2087518" y="5238572"/>
            <a:ext cx="3496909" cy="1015663"/>
          </a:xfrm>
          <a:prstGeom prst="rect">
            <a:avLst/>
          </a:prstGeom>
          <a:noFill/>
        </p:spPr>
        <p:txBody>
          <a:bodyPr wrap="square" rtlCol="0" anchor="ctr">
            <a:spAutoFit/>
          </a:bodyPr>
          <a:lstStyle/>
          <a:p>
            <a:r>
              <a:rPr lang="en-GB" sz="2000">
                <a:latin typeface="Outfit" pitchFamily="2" charset="0"/>
                <a:ea typeface="Open Sans" panose="020B0606030504020204" pitchFamily="34" charset="0"/>
                <a:cs typeface="Open Sans" panose="020B0606030504020204" pitchFamily="34" charset="0"/>
              </a:rPr>
              <a:t>Updated digital literacy content, lesson names updated</a:t>
            </a:r>
            <a:endParaRPr lang="en-US" sz="2000">
              <a:latin typeface="Outfit" pitchFamily="2" charset="0"/>
              <a:ea typeface="Open Sans" panose="020B0606030504020204" pitchFamily="34" charset="0"/>
              <a:cs typeface="Open Sans" panose="020B0606030504020204" pitchFamily="34" charset="0"/>
            </a:endParaRPr>
          </a:p>
        </p:txBody>
      </p:sp>
      <p:sp>
        <p:nvSpPr>
          <p:cNvPr id="32" name="TextBox 31">
            <a:extLst>
              <a:ext uri="{FF2B5EF4-FFF2-40B4-BE49-F238E27FC236}">
                <a16:creationId xmlns:a16="http://schemas.microsoft.com/office/drawing/2014/main" id="{1AC0A8CA-109F-C96C-8D06-F50EE23091EC}"/>
              </a:ext>
            </a:extLst>
          </p:cNvPr>
          <p:cNvSpPr txBox="1"/>
          <p:nvPr/>
        </p:nvSpPr>
        <p:spPr>
          <a:xfrm>
            <a:off x="7768974" y="1582320"/>
            <a:ext cx="3900885" cy="430887"/>
          </a:xfrm>
          <a:prstGeom prst="rect">
            <a:avLst/>
          </a:prstGeom>
          <a:noFill/>
        </p:spPr>
        <p:txBody>
          <a:bodyPr wrap="square" rtlCol="0" anchor="ctr">
            <a:spAutoFit/>
          </a:bodyPr>
          <a:lstStyle/>
          <a:p>
            <a:pPr algn="ctr"/>
            <a:r>
              <a:rPr lang="en-GB" sz="2200" b="1">
                <a:solidFill>
                  <a:srgbClr val="000C30"/>
                </a:solidFill>
                <a:latin typeface="Outfit" pitchFamily="2" charset="0"/>
                <a:ea typeface="Open Sans bold" panose="020B0806030504020204" pitchFamily="34" charset="0"/>
                <a:cs typeface="Open Sans bold" panose="020B0806030504020204" pitchFamily="34" charset="0"/>
              </a:rPr>
              <a:t>CELEBRATING DIFFERENCE</a:t>
            </a:r>
            <a:endParaRPr lang="en-US" sz="22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3" name="TextBox 32">
            <a:extLst>
              <a:ext uri="{FF2B5EF4-FFF2-40B4-BE49-F238E27FC236}">
                <a16:creationId xmlns:a16="http://schemas.microsoft.com/office/drawing/2014/main" id="{D5D4B621-5FCB-1C4A-54A5-30B2A449629E}"/>
              </a:ext>
            </a:extLst>
          </p:cNvPr>
          <p:cNvSpPr txBox="1"/>
          <p:nvPr/>
        </p:nvSpPr>
        <p:spPr>
          <a:xfrm>
            <a:off x="7768974" y="1979555"/>
            <a:ext cx="3496909" cy="1015663"/>
          </a:xfrm>
          <a:prstGeom prst="rect">
            <a:avLst/>
          </a:prstGeom>
          <a:noFill/>
        </p:spPr>
        <p:txBody>
          <a:bodyPr wrap="square" rtlCol="0" anchor="ctr">
            <a:spAutoFit/>
          </a:bodyPr>
          <a:lstStyle/>
          <a:p>
            <a:r>
              <a:rPr lang="en-GB" sz="2000">
                <a:latin typeface="Outfit" pitchFamily="2" charset="0"/>
                <a:ea typeface="Open Sans" panose="020B0606030504020204" pitchFamily="34" charset="0"/>
                <a:cs typeface="Open Sans" panose="020B0606030504020204" pitchFamily="34" charset="0"/>
              </a:rPr>
              <a:t>Minor updates, enhanced protected characteristics content</a:t>
            </a:r>
            <a:endParaRPr lang="en-US" sz="2000">
              <a:latin typeface="Outfit" pitchFamily="2" charset="0"/>
              <a:ea typeface="Open Sans" panose="020B0606030504020204" pitchFamily="34" charset="0"/>
              <a:cs typeface="Open Sans" panose="020B0606030504020204" pitchFamily="34" charset="0"/>
            </a:endParaRPr>
          </a:p>
        </p:txBody>
      </p:sp>
      <p:sp>
        <p:nvSpPr>
          <p:cNvPr id="34" name="TextBox 33">
            <a:extLst>
              <a:ext uri="{FF2B5EF4-FFF2-40B4-BE49-F238E27FC236}">
                <a16:creationId xmlns:a16="http://schemas.microsoft.com/office/drawing/2014/main" id="{CED06642-0E83-34B2-7031-01075FF8457C}"/>
              </a:ext>
            </a:extLst>
          </p:cNvPr>
          <p:cNvSpPr txBox="1"/>
          <p:nvPr/>
        </p:nvSpPr>
        <p:spPr>
          <a:xfrm>
            <a:off x="7768974" y="3227612"/>
            <a:ext cx="3380117" cy="430887"/>
          </a:xfrm>
          <a:prstGeom prst="rect">
            <a:avLst/>
          </a:prstGeom>
          <a:noFill/>
        </p:spPr>
        <p:txBody>
          <a:bodyPr wrap="square" rtlCol="0" anchor="ctr">
            <a:spAutoFit/>
          </a:bodyPr>
          <a:lstStyle/>
          <a:p>
            <a:r>
              <a:rPr lang="en-GB" sz="2200" b="1">
                <a:solidFill>
                  <a:srgbClr val="000C30"/>
                </a:solidFill>
                <a:latin typeface="Outfit" pitchFamily="2" charset="0"/>
                <a:ea typeface="Open Sans bold" panose="020B0806030504020204" pitchFamily="34" charset="0"/>
                <a:cs typeface="Open Sans bold" panose="020B0806030504020204" pitchFamily="34" charset="0"/>
              </a:rPr>
              <a:t>HEALTHY ME</a:t>
            </a:r>
            <a:endParaRPr lang="en-US" sz="22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5" name="TextBox 34">
            <a:extLst>
              <a:ext uri="{FF2B5EF4-FFF2-40B4-BE49-F238E27FC236}">
                <a16:creationId xmlns:a16="http://schemas.microsoft.com/office/drawing/2014/main" id="{D499ECE9-E9C6-99AA-F78F-F5760D1B298F}"/>
              </a:ext>
            </a:extLst>
          </p:cNvPr>
          <p:cNvSpPr txBox="1"/>
          <p:nvPr/>
        </p:nvSpPr>
        <p:spPr>
          <a:xfrm>
            <a:off x="7768974" y="3637571"/>
            <a:ext cx="3496909" cy="1015663"/>
          </a:xfrm>
          <a:prstGeom prst="rect">
            <a:avLst/>
          </a:prstGeom>
          <a:noFill/>
        </p:spPr>
        <p:txBody>
          <a:bodyPr wrap="square" rtlCol="0" anchor="ctr">
            <a:spAutoFit/>
          </a:bodyPr>
          <a:lstStyle/>
          <a:p>
            <a:r>
              <a:rPr lang="en-GB" sz="2000">
                <a:latin typeface="Outfit" pitchFamily="2" charset="0"/>
                <a:ea typeface="Open Sans" panose="020B0606030504020204" pitchFamily="34" charset="0"/>
                <a:cs typeface="Open Sans" panose="020B0606030504020204" pitchFamily="34" charset="0"/>
              </a:rPr>
              <a:t>Substantial changes: 3 new safety lessons, Safety STAR framework</a:t>
            </a:r>
            <a:endParaRPr lang="en-US" sz="2000">
              <a:latin typeface="Outfit" pitchFamily="2" charset="0"/>
              <a:ea typeface="Open Sans" panose="020B0606030504020204" pitchFamily="34" charset="0"/>
              <a:cs typeface="Open Sans" panose="020B0606030504020204" pitchFamily="34" charset="0"/>
            </a:endParaRPr>
          </a:p>
        </p:txBody>
      </p:sp>
      <p:sp>
        <p:nvSpPr>
          <p:cNvPr id="36" name="TextBox 35">
            <a:extLst>
              <a:ext uri="{FF2B5EF4-FFF2-40B4-BE49-F238E27FC236}">
                <a16:creationId xmlns:a16="http://schemas.microsoft.com/office/drawing/2014/main" id="{8B638F65-94CE-7347-EEA2-8F16C63BC1FC}"/>
              </a:ext>
            </a:extLst>
          </p:cNvPr>
          <p:cNvSpPr txBox="1"/>
          <p:nvPr/>
        </p:nvSpPr>
        <p:spPr>
          <a:xfrm>
            <a:off x="7768974" y="4880754"/>
            <a:ext cx="3388044" cy="430887"/>
          </a:xfrm>
          <a:prstGeom prst="rect">
            <a:avLst/>
          </a:prstGeom>
          <a:noFill/>
        </p:spPr>
        <p:txBody>
          <a:bodyPr wrap="square" rtlCol="0" anchor="ctr">
            <a:spAutoFit/>
          </a:bodyPr>
          <a:lstStyle/>
          <a:p>
            <a:r>
              <a:rPr lang="en-GB" sz="2200" b="1" dirty="0">
                <a:solidFill>
                  <a:srgbClr val="000C30"/>
                </a:solidFill>
                <a:latin typeface="Outfit" pitchFamily="2" charset="0"/>
                <a:ea typeface="Open Sans bold" panose="020B0806030504020204" pitchFamily="34" charset="0"/>
                <a:cs typeface="Open Sans bold" panose="020B0806030504020204" pitchFamily="34" charset="0"/>
              </a:rPr>
              <a:t>CHANGING ME</a:t>
            </a:r>
            <a:endParaRPr lang="en-US" sz="2200" b="1" dirty="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7" name="TextBox 36">
            <a:extLst>
              <a:ext uri="{FF2B5EF4-FFF2-40B4-BE49-F238E27FC236}">
                <a16:creationId xmlns:a16="http://schemas.microsoft.com/office/drawing/2014/main" id="{16E23686-AE16-3F6B-79FD-13B9FF2ED693}"/>
              </a:ext>
            </a:extLst>
          </p:cNvPr>
          <p:cNvSpPr txBox="1"/>
          <p:nvPr/>
        </p:nvSpPr>
        <p:spPr>
          <a:xfrm>
            <a:off x="7768974" y="5260061"/>
            <a:ext cx="3496909" cy="1015663"/>
          </a:xfrm>
          <a:prstGeom prst="rect">
            <a:avLst/>
          </a:prstGeom>
          <a:noFill/>
        </p:spPr>
        <p:txBody>
          <a:bodyPr wrap="square" rtlCol="0" anchor="ctr">
            <a:spAutoFit/>
          </a:bodyPr>
          <a:lstStyle/>
          <a:p>
            <a:r>
              <a:rPr lang="en-GB" sz="2000" dirty="0">
                <a:latin typeface="Outfit" pitchFamily="2" charset="0"/>
                <a:ea typeface="Open Sans" panose="020B0606030504020204" pitchFamily="34" charset="0"/>
                <a:cs typeface="Open Sans" panose="020B0606030504020204" pitchFamily="34" charset="0"/>
              </a:rPr>
              <a:t>Significant changes: 4 new lessons, restructured puberty/sex ed content. </a:t>
            </a:r>
            <a:endParaRPr lang="en-US" sz="2000" dirty="0">
              <a:latin typeface="Outfit" pitchFamily="2" charset="0"/>
              <a:ea typeface="Open Sans" panose="020B0606030504020204" pitchFamily="34" charset="0"/>
              <a:cs typeface="Open Sans" panose="020B0606030504020204" pitchFamily="34" charset="0"/>
            </a:endParaRPr>
          </a:p>
        </p:txBody>
      </p:sp>
      <p:sp>
        <p:nvSpPr>
          <p:cNvPr id="7" name="TextBox 6">
            <a:extLst>
              <a:ext uri="{FF2B5EF4-FFF2-40B4-BE49-F238E27FC236}">
                <a16:creationId xmlns:a16="http://schemas.microsoft.com/office/drawing/2014/main" id="{77B46EB9-F7E0-A976-D058-B80A74E9AC30}"/>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6" name="Picture 15">
            <a:extLst>
              <a:ext uri="{FF2B5EF4-FFF2-40B4-BE49-F238E27FC236}">
                <a16:creationId xmlns:a16="http://schemas.microsoft.com/office/drawing/2014/main" id="{D542785D-3525-ED4B-E04A-B164D9EC29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9359" y="269539"/>
            <a:ext cx="1429619" cy="1429619"/>
          </a:xfrm>
          <a:prstGeom prst="rect">
            <a:avLst/>
          </a:prstGeom>
        </p:spPr>
      </p:pic>
      <p:pic>
        <p:nvPicPr>
          <p:cNvPr id="40" name="Graphic 39" descr="Dizzy with solid fill">
            <a:extLst>
              <a:ext uri="{FF2B5EF4-FFF2-40B4-BE49-F238E27FC236}">
                <a16:creationId xmlns:a16="http://schemas.microsoft.com/office/drawing/2014/main" id="{E9A13BD5-00CC-5B2F-9A9B-2A0503C1695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0485" y="1814137"/>
            <a:ext cx="914400" cy="914400"/>
          </a:xfrm>
          <a:prstGeom prst="rect">
            <a:avLst/>
          </a:prstGeom>
        </p:spPr>
      </p:pic>
      <p:pic>
        <p:nvPicPr>
          <p:cNvPr id="41" name="Picture 40">
            <a:extLst>
              <a:ext uri="{FF2B5EF4-FFF2-40B4-BE49-F238E27FC236}">
                <a16:creationId xmlns:a16="http://schemas.microsoft.com/office/drawing/2014/main" id="{D4E0F824-5E8A-73A1-8861-BD15D4094CDA}"/>
              </a:ext>
            </a:extLst>
          </p:cNvPr>
          <p:cNvPicPr>
            <a:picLocks noChangeAspect="1"/>
          </p:cNvPicPr>
          <p:nvPr/>
        </p:nvPicPr>
        <p:blipFill>
          <a:blip r:embed="rId6"/>
          <a:stretch>
            <a:fillRect/>
          </a:stretch>
        </p:blipFill>
        <p:spPr>
          <a:xfrm>
            <a:off x="6738418" y="1840086"/>
            <a:ext cx="914479" cy="914479"/>
          </a:xfrm>
          <a:prstGeom prst="rect">
            <a:avLst/>
          </a:prstGeom>
        </p:spPr>
      </p:pic>
      <p:pic>
        <p:nvPicPr>
          <p:cNvPr id="42" name="Graphic 41" descr="Dizzy with solid fill">
            <a:extLst>
              <a:ext uri="{FF2B5EF4-FFF2-40B4-BE49-F238E27FC236}">
                <a16:creationId xmlns:a16="http://schemas.microsoft.com/office/drawing/2014/main" id="{2D0161E3-1547-FC01-82AB-0ED99C2139F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00485" y="5100000"/>
            <a:ext cx="914400" cy="914400"/>
          </a:xfrm>
          <a:prstGeom prst="rect">
            <a:avLst/>
          </a:prstGeom>
        </p:spPr>
      </p:pic>
      <p:pic>
        <p:nvPicPr>
          <p:cNvPr id="48" name="Graphic 47" descr="Excellent with solid fill">
            <a:extLst>
              <a:ext uri="{FF2B5EF4-FFF2-40B4-BE49-F238E27FC236}">
                <a16:creationId xmlns:a16="http://schemas.microsoft.com/office/drawing/2014/main" id="{183D38BB-7A80-5E5B-D44C-D6DE04BF35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38457" y="3435147"/>
            <a:ext cx="914400" cy="914400"/>
          </a:xfrm>
          <a:prstGeom prst="rect">
            <a:avLst/>
          </a:prstGeom>
        </p:spPr>
      </p:pic>
      <p:pic>
        <p:nvPicPr>
          <p:cNvPr id="53" name="Graphic 52" descr="Excellent with solid fill">
            <a:extLst>
              <a:ext uri="{FF2B5EF4-FFF2-40B4-BE49-F238E27FC236}">
                <a16:creationId xmlns:a16="http://schemas.microsoft.com/office/drawing/2014/main" id="{D2CCDA4A-C1E4-526A-2CB2-C980921A281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8768" y="3413500"/>
            <a:ext cx="914400" cy="914400"/>
          </a:xfrm>
          <a:prstGeom prst="rect">
            <a:avLst/>
          </a:prstGeom>
        </p:spPr>
      </p:pic>
      <p:pic>
        <p:nvPicPr>
          <p:cNvPr id="54" name="Graphic 53" descr="Excellent with solid fill">
            <a:extLst>
              <a:ext uri="{FF2B5EF4-FFF2-40B4-BE49-F238E27FC236}">
                <a16:creationId xmlns:a16="http://schemas.microsoft.com/office/drawing/2014/main" id="{AE667C82-7616-8E64-8C36-656B8850024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38457" y="5100000"/>
            <a:ext cx="914400" cy="914400"/>
          </a:xfrm>
          <a:prstGeom prst="rect">
            <a:avLst/>
          </a:prstGeom>
        </p:spPr>
      </p:pic>
      <p:cxnSp>
        <p:nvCxnSpPr>
          <p:cNvPr id="21" name="Straight Connector 20">
            <a:extLst>
              <a:ext uri="{FF2B5EF4-FFF2-40B4-BE49-F238E27FC236}">
                <a16:creationId xmlns:a16="http://schemas.microsoft.com/office/drawing/2014/main" id="{D887DB67-64CC-AE9D-CE3A-14BF84E6423E}"/>
              </a:ext>
            </a:extLst>
          </p:cNvPr>
          <p:cNvCxnSpPr>
            <a:cxnSpLocks/>
          </p:cNvCxnSpPr>
          <p:nvPr/>
        </p:nvCxnSpPr>
        <p:spPr>
          <a:xfrm>
            <a:off x="1937132" y="3300054"/>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2322C20-D300-54EF-C650-B5D083FBC098}"/>
              </a:ext>
            </a:extLst>
          </p:cNvPr>
          <p:cNvCxnSpPr>
            <a:cxnSpLocks/>
          </p:cNvCxnSpPr>
          <p:nvPr/>
        </p:nvCxnSpPr>
        <p:spPr>
          <a:xfrm>
            <a:off x="1944058" y="4906039"/>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89C69C5-6D52-EB69-8C2B-288DB10FC419}"/>
              </a:ext>
            </a:extLst>
          </p:cNvPr>
          <p:cNvCxnSpPr>
            <a:cxnSpLocks/>
          </p:cNvCxnSpPr>
          <p:nvPr/>
        </p:nvCxnSpPr>
        <p:spPr>
          <a:xfrm>
            <a:off x="7783709" y="4951835"/>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B7A446C-2B29-C816-DB5B-692672B0C56D}"/>
              </a:ext>
            </a:extLst>
          </p:cNvPr>
          <p:cNvCxnSpPr>
            <a:cxnSpLocks/>
          </p:cNvCxnSpPr>
          <p:nvPr/>
        </p:nvCxnSpPr>
        <p:spPr>
          <a:xfrm>
            <a:off x="7767892" y="1644726"/>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F1A80CF-9CD7-51D3-381D-2014CBD0E0C3}"/>
              </a:ext>
            </a:extLst>
          </p:cNvPr>
          <p:cNvCxnSpPr>
            <a:cxnSpLocks/>
          </p:cNvCxnSpPr>
          <p:nvPr/>
        </p:nvCxnSpPr>
        <p:spPr>
          <a:xfrm>
            <a:off x="7766809" y="3274691"/>
            <a:ext cx="0" cy="1242629"/>
          </a:xfrm>
          <a:prstGeom prst="line">
            <a:avLst/>
          </a:prstGeom>
          <a:ln w="25400">
            <a:solidFill>
              <a:srgbClr val="000C3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3587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584E-8BAE-1B60-3DF5-027BE17559F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4351981-2EB9-2DAA-3957-10DD17177FBD}"/>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0A756D9-C467-6E01-C0BF-4BD93B8DAB78}"/>
              </a:ext>
            </a:extLst>
          </p:cNvPr>
          <p:cNvSpPr txBox="1"/>
          <p:nvPr/>
        </p:nvSpPr>
        <p:spPr>
          <a:xfrm>
            <a:off x="570984" y="667807"/>
            <a:ext cx="5118096" cy="1169551"/>
          </a:xfrm>
          <a:prstGeom prst="rect">
            <a:avLst/>
          </a:prstGeom>
          <a:noFill/>
        </p:spPr>
        <p:txBody>
          <a:bodyPr wrap="square" rtlCol="0" anchor="ctr">
            <a:spAutoFit/>
          </a:bodyPr>
          <a:lstStyle/>
          <a:p>
            <a:r>
              <a:rPr lang="en-US" sz="3500" b="1" dirty="0">
                <a:solidFill>
                  <a:srgbClr val="000C30"/>
                </a:solidFill>
                <a:latin typeface="Outfit SemiBold" pitchFamily="2" charset="0"/>
                <a:ea typeface="Open Sans ExtraBold" panose="020B0906030804020204" pitchFamily="34" charset="0"/>
                <a:cs typeface="Open Sans ExtraBold" panose="020B0906030804020204" pitchFamily="34" charset="0"/>
              </a:rPr>
              <a:t>S</a:t>
            </a:r>
            <a:r>
              <a:rPr lang="en-GB" sz="3500" b="1" dirty="0">
                <a:solidFill>
                  <a:srgbClr val="000C30"/>
                </a:solidFill>
                <a:latin typeface="Outfit SemiBold" pitchFamily="2" charset="0"/>
                <a:ea typeface="Open Sans ExtraBold" panose="020B0906030804020204" pitchFamily="34" charset="0"/>
                <a:cs typeface="Open Sans ExtraBold" panose="020B0906030804020204" pitchFamily="34" charset="0"/>
              </a:rPr>
              <a:t>EX EDUCATION </a:t>
            </a:r>
          </a:p>
          <a:p>
            <a:r>
              <a:rPr lang="en-GB" sz="3500" b="1" dirty="0">
                <a:solidFill>
                  <a:srgbClr val="000C30"/>
                </a:solidFill>
                <a:latin typeface="Outfit SemiBold" pitchFamily="2" charset="0"/>
                <a:ea typeface="Open Sans ExtraBold" panose="020B0906030804020204" pitchFamily="34" charset="0"/>
                <a:cs typeface="Open Sans ExtraBold" panose="020B0906030804020204" pitchFamily="34" charset="0"/>
              </a:rPr>
              <a:t>FOR PRIMARY</a:t>
            </a:r>
            <a:endParaRPr lang="en-US" sz="3500" dirty="0">
              <a:solidFill>
                <a:srgbClr val="000C30"/>
              </a:solidFill>
              <a:latin typeface="Outfit SemiBold" pitchFamily="2" charset="0"/>
              <a:ea typeface="Open Sans ExtraBold" panose="020B0906030804020204" pitchFamily="34" charset="0"/>
              <a:cs typeface="Open Sans ExtraBold" panose="020B0906030804020204" pitchFamily="34" charset="0"/>
            </a:endParaRPr>
          </a:p>
        </p:txBody>
      </p:sp>
      <p:pic>
        <p:nvPicPr>
          <p:cNvPr id="7" name="Picture 6" descr="A pink square with black background&#10;&#10;AI-generated content may be incorrect.">
            <a:extLst>
              <a:ext uri="{FF2B5EF4-FFF2-40B4-BE49-F238E27FC236}">
                <a16:creationId xmlns:a16="http://schemas.microsoft.com/office/drawing/2014/main" id="{567DAE46-4BDD-5F84-AF27-458DB4438C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5052644" y="-99293"/>
            <a:ext cx="6923623" cy="6923623"/>
          </a:xfrm>
          <a:prstGeom prst="rect">
            <a:avLst/>
          </a:prstGeom>
        </p:spPr>
      </p:pic>
      <p:sp>
        <p:nvSpPr>
          <p:cNvPr id="4" name="TextBox 3">
            <a:extLst>
              <a:ext uri="{FF2B5EF4-FFF2-40B4-BE49-F238E27FC236}">
                <a16:creationId xmlns:a16="http://schemas.microsoft.com/office/drawing/2014/main" id="{73F53532-56AD-1E88-C4BE-FDB35FE71526}"/>
              </a:ext>
            </a:extLst>
          </p:cNvPr>
          <p:cNvSpPr txBox="1"/>
          <p:nvPr/>
        </p:nvSpPr>
        <p:spPr>
          <a:xfrm>
            <a:off x="252767" y="2499887"/>
            <a:ext cx="5118095" cy="3160160"/>
          </a:xfrm>
          <a:prstGeom prst="rect">
            <a:avLst/>
          </a:prstGeom>
          <a:noFill/>
        </p:spPr>
        <p:txBody>
          <a:bodyPr wrap="square" rtlCol="0" anchor="ctr">
            <a:spAutoFit/>
          </a:bodyPr>
          <a:lstStyle/>
          <a:p>
            <a:pPr algn="ctr">
              <a:lnSpc>
                <a:spcPct val="120000"/>
              </a:lnSpc>
            </a:pPr>
            <a:r>
              <a:rPr lang="en-GB" sz="2400" dirty="0">
                <a:latin typeface="Outfit" pitchFamily="2" charset="0"/>
              </a:rPr>
              <a:t>“Sex Education is not compulsory in primaries, and parents have the right to withdraw their children from sex education as part of RSHE, </a:t>
            </a:r>
            <a:r>
              <a:rPr lang="en-GB" sz="2400" b="1" dirty="0">
                <a:latin typeface="Outfit" pitchFamily="2" charset="0"/>
              </a:rPr>
              <a:t>but we recommend that primaries teach sex education in years 5 and/or 6</a:t>
            </a:r>
            <a:r>
              <a:rPr lang="en-GB" sz="2400" dirty="0">
                <a:latin typeface="Outfit" pitchFamily="2" charset="0"/>
              </a:rPr>
              <a:t>.”</a:t>
            </a:r>
          </a:p>
        </p:txBody>
      </p:sp>
      <p:sp>
        <p:nvSpPr>
          <p:cNvPr id="3" name="TextBox 2">
            <a:extLst>
              <a:ext uri="{FF2B5EF4-FFF2-40B4-BE49-F238E27FC236}">
                <a16:creationId xmlns:a16="http://schemas.microsoft.com/office/drawing/2014/main" id="{BFC0F4FC-4597-088B-B365-3B82A33DB125}"/>
              </a:ext>
            </a:extLst>
          </p:cNvPr>
          <p:cNvSpPr txBox="1"/>
          <p:nvPr/>
        </p:nvSpPr>
        <p:spPr>
          <a:xfrm>
            <a:off x="6479853" y="993233"/>
            <a:ext cx="4002951" cy="4524315"/>
          </a:xfrm>
          <a:prstGeom prst="rect">
            <a:avLst/>
          </a:prstGeom>
          <a:noFill/>
        </p:spPr>
        <p:txBody>
          <a:bodyPr wrap="square" rtlCol="0" anchor="ctr">
            <a:spAutoFit/>
          </a:bodyPr>
          <a:lstStyle/>
          <a:p>
            <a:pPr lvl="0" algn="ctr">
              <a:defRPr/>
            </a:pPr>
            <a:r>
              <a:rPr lang="en-GB" sz="2400" b="1">
                <a:solidFill>
                  <a:schemeClr val="bg1"/>
                </a:solidFill>
                <a:latin typeface="Outfit" pitchFamily="2" charset="0"/>
              </a:rPr>
              <a:t>NEW</a:t>
            </a:r>
          </a:p>
          <a:p>
            <a:pPr lvl="0" algn="ctr">
              <a:defRPr/>
            </a:pPr>
            <a:endParaRPr lang="en-GB" sz="2400" b="1">
              <a:solidFill>
                <a:schemeClr val="bg1"/>
              </a:solidFill>
              <a:latin typeface="Outfit" pitchFamily="2" charset="0"/>
            </a:endParaRPr>
          </a:p>
          <a:p>
            <a:pPr lvl="0" algn="ctr">
              <a:defRPr/>
            </a:pPr>
            <a:r>
              <a:rPr lang="en-GB" sz="2400">
                <a:solidFill>
                  <a:schemeClr val="bg1"/>
                </a:solidFill>
                <a:latin typeface="Outfit" pitchFamily="2" charset="0"/>
              </a:rPr>
              <a:t>‘This process should include </a:t>
            </a:r>
            <a:r>
              <a:rPr lang="en-GB" sz="2400" b="1">
                <a:solidFill>
                  <a:schemeClr val="bg1"/>
                </a:solidFill>
                <a:latin typeface="Outfit" pitchFamily="2" charset="0"/>
              </a:rPr>
              <a:t>offering parents support in talking to their children about sex education and how to link this with what is being taught in school</a:t>
            </a:r>
            <a:r>
              <a:rPr lang="en-GB" sz="2400">
                <a:solidFill>
                  <a:schemeClr val="bg1"/>
                </a:solidFill>
                <a:latin typeface="Outfit" pitchFamily="2" charset="0"/>
              </a:rPr>
              <a:t> as well as advice about parents’ right to request withdrawal from sex education.’</a:t>
            </a:r>
          </a:p>
        </p:txBody>
      </p:sp>
      <p:pic>
        <p:nvPicPr>
          <p:cNvPr id="5" name="Picture 4" descr="A purple square with black background&#10;&#10;AI-generated content may be incorrect.">
            <a:extLst>
              <a:ext uri="{FF2B5EF4-FFF2-40B4-BE49-F238E27FC236}">
                <a16:creationId xmlns:a16="http://schemas.microsoft.com/office/drawing/2014/main" id="{F540BA26-19C9-FFFC-F633-3AD24CD320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3195857" y="221924"/>
            <a:ext cx="404775" cy="404775"/>
          </a:xfrm>
          <a:prstGeom prst="rect">
            <a:avLst/>
          </a:prstGeom>
        </p:spPr>
      </p:pic>
      <p:pic>
        <p:nvPicPr>
          <p:cNvPr id="8" name="Picture 7" descr="A pink square with black background&#10;&#10;AI-generated content may be incorrect.">
            <a:extLst>
              <a:ext uri="{FF2B5EF4-FFF2-40B4-BE49-F238E27FC236}">
                <a16:creationId xmlns:a16="http://schemas.microsoft.com/office/drawing/2014/main" id="{DD48A1E9-54D1-9AE9-AF65-C50C67B2FD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180860" y="1561460"/>
            <a:ext cx="404775" cy="404775"/>
          </a:xfrm>
          <a:prstGeom prst="rect">
            <a:avLst/>
          </a:prstGeom>
        </p:spPr>
      </p:pic>
      <p:pic>
        <p:nvPicPr>
          <p:cNvPr id="9" name="Picture 8" descr="A blue and black half circle&#10;&#10;AI-generated content may be incorrect.">
            <a:extLst>
              <a:ext uri="{FF2B5EF4-FFF2-40B4-BE49-F238E27FC236}">
                <a16:creationId xmlns:a16="http://schemas.microsoft.com/office/drawing/2014/main" id="{657C94F7-6165-0A58-482F-31A44F7338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176972" y="324037"/>
            <a:ext cx="404775" cy="404775"/>
          </a:xfrm>
          <a:prstGeom prst="rect">
            <a:avLst/>
          </a:prstGeom>
        </p:spPr>
      </p:pic>
      <p:pic>
        <p:nvPicPr>
          <p:cNvPr id="10" name="Picture 9" descr="A purple half circle with black background&#10;&#10;AI-generated content may be incorrect.">
            <a:extLst>
              <a:ext uri="{FF2B5EF4-FFF2-40B4-BE49-F238E27FC236}">
                <a16:creationId xmlns:a16="http://schemas.microsoft.com/office/drawing/2014/main" id="{9CE2A7B8-8081-79C1-D77E-689D256538F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2297621" y="1915360"/>
            <a:ext cx="404775" cy="404775"/>
          </a:xfrm>
          <a:prstGeom prst="rect">
            <a:avLst/>
          </a:prstGeom>
        </p:spPr>
      </p:pic>
      <p:pic>
        <p:nvPicPr>
          <p:cNvPr id="11" name="Picture 10">
            <a:extLst>
              <a:ext uri="{FF2B5EF4-FFF2-40B4-BE49-F238E27FC236}">
                <a16:creationId xmlns:a16="http://schemas.microsoft.com/office/drawing/2014/main" id="{4AAA21F2-5144-34E5-253B-271D3BD091B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4042" y="1710334"/>
            <a:ext cx="279595" cy="279595"/>
          </a:xfrm>
          <a:prstGeom prst="rect">
            <a:avLst/>
          </a:prstGeom>
        </p:spPr>
      </p:pic>
      <p:pic>
        <p:nvPicPr>
          <p:cNvPr id="12" name="Picture 11">
            <a:extLst>
              <a:ext uri="{FF2B5EF4-FFF2-40B4-BE49-F238E27FC236}">
                <a16:creationId xmlns:a16="http://schemas.microsoft.com/office/drawing/2014/main" id="{A2C9482E-540B-712D-EF58-0E31253A267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706990" y="575895"/>
            <a:ext cx="345654" cy="345654"/>
          </a:xfrm>
          <a:prstGeom prst="rect">
            <a:avLst/>
          </a:prstGeom>
        </p:spPr>
      </p:pic>
      <p:sp>
        <p:nvSpPr>
          <p:cNvPr id="14" name="TextBox 13">
            <a:extLst>
              <a:ext uri="{FF2B5EF4-FFF2-40B4-BE49-F238E27FC236}">
                <a16:creationId xmlns:a16="http://schemas.microsoft.com/office/drawing/2014/main" id="{ED1C7997-A012-48F6-4053-68D6E47D79DE}"/>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Tree>
    <p:extLst>
      <p:ext uri="{BB962C8B-B14F-4D97-AF65-F5344CB8AC3E}">
        <p14:creationId xmlns:p14="http://schemas.microsoft.com/office/powerpoint/2010/main" val="2235566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E2A7F-A92B-F6EA-90AA-7539799FBB1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539BE5C-6D3C-432B-64F0-42CAC6D8E5DF}"/>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1">
            <a:extLst>
              <a:ext uri="{FF2B5EF4-FFF2-40B4-BE49-F238E27FC236}">
                <a16:creationId xmlns:a16="http://schemas.microsoft.com/office/drawing/2014/main" id="{801197E5-6B9D-3584-2121-0702266A49BF}"/>
              </a:ext>
            </a:extLst>
          </p:cNvPr>
          <p:cNvSpPr>
            <a:spLocks noGrp="1"/>
          </p:cNvSpPr>
          <p:nvPr>
            <p:ph type="title"/>
          </p:nvPr>
        </p:nvSpPr>
        <p:spPr>
          <a:xfrm>
            <a:off x="457200" y="355860"/>
            <a:ext cx="11277600" cy="602086"/>
          </a:xfrm>
        </p:spPr>
        <p:txBody>
          <a:bodyPr>
            <a:noAutofit/>
          </a:bodyPr>
          <a:lstStyle/>
          <a:p>
            <a:pPr algn="l"/>
            <a:r>
              <a:rPr lang="en-GB" b="0" dirty="0">
                <a:solidFill>
                  <a:srgbClr val="000C30"/>
                </a:solidFill>
                <a:latin typeface="Outfit SemiBold" pitchFamily="2" charset="0"/>
                <a:ea typeface="Open Sans ExtraBold" panose="020B0906030804020204" pitchFamily="34" charset="0"/>
                <a:cs typeface="Open Sans ExtraBold" panose="020B0906030804020204" pitchFamily="34" charset="0"/>
              </a:rPr>
              <a:t>WHAT CHANGES WILL YOU SEE?</a:t>
            </a:r>
          </a:p>
        </p:txBody>
      </p:sp>
      <p:sp>
        <p:nvSpPr>
          <p:cNvPr id="41" name="Rectangle 40">
            <a:extLst>
              <a:ext uri="{FF2B5EF4-FFF2-40B4-BE49-F238E27FC236}">
                <a16:creationId xmlns:a16="http://schemas.microsoft.com/office/drawing/2014/main" id="{F36E5070-3C72-9546-ADEE-F356D545F319}"/>
              </a:ext>
            </a:extLst>
          </p:cNvPr>
          <p:cNvSpPr/>
          <p:nvPr/>
        </p:nvSpPr>
        <p:spPr>
          <a:xfrm>
            <a:off x="457200" y="955467"/>
            <a:ext cx="11277600" cy="369332"/>
          </a:xfrm>
          <a:prstGeom prst="rect">
            <a:avLst/>
          </a:prstGeom>
        </p:spPr>
        <p:txBody>
          <a:bodyPr wrap="square">
            <a:spAutoFit/>
          </a:bodyPr>
          <a:lstStyle/>
          <a:p>
            <a:r>
              <a:rPr lang="en-GB">
                <a:solidFill>
                  <a:srgbClr val="000C30"/>
                </a:solidFill>
                <a:latin typeface="Outfit SemiBold" pitchFamily="2" charset="0"/>
                <a:ea typeface="Open Sans bold" panose="020B0806030504020204" pitchFamily="34" charset="0"/>
                <a:cs typeface="Open Sans bold" panose="020B0806030504020204" pitchFamily="34" charset="0"/>
              </a:rPr>
              <a:t>Reviewing content threaded through whole programme </a:t>
            </a:r>
            <a:endParaRPr lang="en-US">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2" name="Rectangle: Rounded Corners 1">
            <a:extLst>
              <a:ext uri="{FF2B5EF4-FFF2-40B4-BE49-F238E27FC236}">
                <a16:creationId xmlns:a16="http://schemas.microsoft.com/office/drawing/2014/main" id="{124687DD-8476-10DE-4D75-7F1E85FFBD1E}"/>
              </a:ext>
            </a:extLst>
          </p:cNvPr>
          <p:cNvSpPr/>
          <p:nvPr/>
        </p:nvSpPr>
        <p:spPr>
          <a:xfrm>
            <a:off x="564308" y="2303464"/>
            <a:ext cx="2679461" cy="3685948"/>
          </a:xfrm>
          <a:prstGeom prst="roundRect">
            <a:avLst/>
          </a:prstGeom>
          <a:solidFill>
            <a:srgbClr val="C2A6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92B4C017-8362-2404-F9D7-9EA65EAC7F66}"/>
              </a:ext>
            </a:extLst>
          </p:cNvPr>
          <p:cNvSpPr txBox="1"/>
          <p:nvPr/>
        </p:nvSpPr>
        <p:spPr>
          <a:xfrm>
            <a:off x="720672" y="2971454"/>
            <a:ext cx="2358033"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New Lesson Content</a:t>
            </a:r>
            <a:endParaRPr lang="en-US"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1" name="TextBox 30">
            <a:extLst>
              <a:ext uri="{FF2B5EF4-FFF2-40B4-BE49-F238E27FC236}">
                <a16:creationId xmlns:a16="http://schemas.microsoft.com/office/drawing/2014/main" id="{73688422-908A-694C-8ECA-E04FB2E7946C}"/>
              </a:ext>
            </a:extLst>
          </p:cNvPr>
          <p:cNvSpPr txBox="1"/>
          <p:nvPr/>
        </p:nvSpPr>
        <p:spPr>
          <a:xfrm>
            <a:off x="749373" y="3777050"/>
            <a:ext cx="2309330" cy="2031325"/>
          </a:xfrm>
          <a:prstGeom prst="rect">
            <a:avLst/>
          </a:prstGeom>
          <a:noFill/>
        </p:spPr>
        <p:txBody>
          <a:bodyPr wrap="square" rtlCol="0" anchor="ctr">
            <a:spAutoFit/>
          </a:bodyPr>
          <a:lstStyle/>
          <a:p>
            <a:pPr lvl="0" algn="ctr"/>
            <a:r>
              <a:rPr lang="en-GB" dirty="0">
                <a:solidFill>
                  <a:srgbClr val="000C30"/>
                </a:solidFill>
                <a:latin typeface="Outfit" pitchFamily="2" charset="0"/>
              </a:rPr>
              <a:t>Updated teaching and learning activities strengthen existing content and include new topics.</a:t>
            </a:r>
          </a:p>
          <a:p>
            <a:pPr lvl="0" algn="ctr"/>
            <a:endParaRPr lang="en-GB" dirty="0">
              <a:solidFill>
                <a:srgbClr val="000C30"/>
              </a:solidFill>
              <a:latin typeface="Outfit" pitchFamily="2" charset="0"/>
            </a:endParaRPr>
          </a:p>
          <a:p>
            <a:pPr lvl="0" algn="ctr"/>
            <a:r>
              <a:rPr lang="en-GB" dirty="0">
                <a:solidFill>
                  <a:srgbClr val="000C30"/>
                </a:solidFill>
                <a:latin typeface="Outfit" pitchFamily="2" charset="0"/>
              </a:rPr>
              <a:t>Some new lessons</a:t>
            </a:r>
          </a:p>
        </p:txBody>
      </p:sp>
      <p:sp>
        <p:nvSpPr>
          <p:cNvPr id="17" name="Oval 9">
            <a:extLst>
              <a:ext uri="{FF2B5EF4-FFF2-40B4-BE49-F238E27FC236}">
                <a16:creationId xmlns:a16="http://schemas.microsoft.com/office/drawing/2014/main" id="{0B201746-86FD-5F64-3779-1101FC7D08EF}"/>
              </a:ext>
            </a:extLst>
          </p:cNvPr>
          <p:cNvSpPr>
            <a:spLocks noChangeArrowheads="1"/>
          </p:cNvSpPr>
          <p:nvPr/>
        </p:nvSpPr>
        <p:spPr bwMode="auto">
          <a:xfrm>
            <a:off x="1320800" y="1719263"/>
            <a:ext cx="1155700" cy="1163638"/>
          </a:xfrm>
          <a:prstGeom prst="ellipse">
            <a:avLst/>
          </a:prstGeom>
          <a:solidFill>
            <a:schemeClr val="bg1"/>
          </a:solidFill>
          <a:ln w="38100">
            <a:solidFill>
              <a:srgbClr val="C2A6E1"/>
            </a:solidFill>
          </a:ln>
          <a:effectLst>
            <a:outerShdw blurRad="190500" dist="76200" dir="5400000" algn="t" rotWithShape="0">
              <a:schemeClr val="tx2">
                <a:alpha val="40000"/>
              </a:schemeClr>
            </a:outerShdw>
          </a:effectLst>
        </p:spPr>
        <p:txBody>
          <a:bodyPr vert="horz" wrap="square" lIns="91440" tIns="45720" rIns="91440" bIns="45720" numCol="1" anchor="t" anchorCtr="0" compatLnSpc="1">
            <a:prstTxWarp prst="textNoShape">
              <a:avLst/>
            </a:prstTxWarp>
          </a:bodyPr>
          <a:lstStyle/>
          <a:p>
            <a:endParaRPr lang="en-US"/>
          </a:p>
        </p:txBody>
      </p:sp>
      <p:sp>
        <p:nvSpPr>
          <p:cNvPr id="3" name="Rectangle: Rounded Corners 2">
            <a:extLst>
              <a:ext uri="{FF2B5EF4-FFF2-40B4-BE49-F238E27FC236}">
                <a16:creationId xmlns:a16="http://schemas.microsoft.com/office/drawing/2014/main" id="{6E8B6183-A6B3-EE6A-4C8E-C7BAF0E4AE9B}"/>
              </a:ext>
            </a:extLst>
          </p:cNvPr>
          <p:cNvSpPr/>
          <p:nvPr/>
        </p:nvSpPr>
        <p:spPr>
          <a:xfrm>
            <a:off x="3416539" y="2357440"/>
            <a:ext cx="2679461" cy="3685948"/>
          </a:xfrm>
          <a:prstGeom prst="roundRect">
            <a:avLst/>
          </a:prstGeom>
          <a:solidFill>
            <a:srgbClr val="5FC9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9">
            <a:extLst>
              <a:ext uri="{FF2B5EF4-FFF2-40B4-BE49-F238E27FC236}">
                <a16:creationId xmlns:a16="http://schemas.microsoft.com/office/drawing/2014/main" id="{487F041E-A3AE-0EEA-C32B-E3EC8C448017}"/>
              </a:ext>
            </a:extLst>
          </p:cNvPr>
          <p:cNvSpPr>
            <a:spLocks noChangeArrowheads="1"/>
          </p:cNvSpPr>
          <p:nvPr/>
        </p:nvSpPr>
        <p:spPr bwMode="auto">
          <a:xfrm>
            <a:off x="4173031" y="1773239"/>
            <a:ext cx="1155700" cy="1163638"/>
          </a:xfrm>
          <a:prstGeom prst="ellipse">
            <a:avLst/>
          </a:prstGeom>
          <a:solidFill>
            <a:schemeClr val="bg1"/>
          </a:solidFill>
          <a:ln w="38100">
            <a:solidFill>
              <a:srgbClr val="5FC9E0"/>
            </a:solidFill>
          </a:ln>
          <a:effectLst>
            <a:outerShdw blurRad="190500" dist="76200" dir="5400000" algn="t" rotWithShape="0">
              <a:schemeClr val="tx2">
                <a:alpha val="40000"/>
              </a:schemeClr>
            </a:outerShdw>
          </a:effectLst>
        </p:spPr>
        <p:txBody>
          <a:bodyPr vert="horz" wrap="square" lIns="91440" tIns="45720" rIns="91440" bIns="45720" numCol="1" anchor="t" anchorCtr="0" compatLnSpc="1">
            <a:prstTxWarp prst="textNoShape">
              <a:avLst/>
            </a:prstTxWarp>
          </a:bodyPr>
          <a:lstStyle/>
          <a:p>
            <a:endParaRPr lang="en-US"/>
          </a:p>
        </p:txBody>
      </p:sp>
      <p:sp>
        <p:nvSpPr>
          <p:cNvPr id="10" name="Rectangle: Rounded Corners 9">
            <a:extLst>
              <a:ext uri="{FF2B5EF4-FFF2-40B4-BE49-F238E27FC236}">
                <a16:creationId xmlns:a16="http://schemas.microsoft.com/office/drawing/2014/main" id="{1F96DD79-CDFB-3A5F-B63B-86718F2C0B8A}"/>
              </a:ext>
            </a:extLst>
          </p:cNvPr>
          <p:cNvSpPr/>
          <p:nvPr/>
        </p:nvSpPr>
        <p:spPr>
          <a:xfrm>
            <a:off x="6277942" y="2357440"/>
            <a:ext cx="2679461" cy="3685948"/>
          </a:xfrm>
          <a:prstGeom prst="roundRect">
            <a:avLst/>
          </a:prstGeom>
          <a:solidFill>
            <a:srgbClr val="97BF3D"/>
          </a:solidFill>
          <a:ln>
            <a:solidFill>
              <a:srgbClr val="97BF3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9">
            <a:extLst>
              <a:ext uri="{FF2B5EF4-FFF2-40B4-BE49-F238E27FC236}">
                <a16:creationId xmlns:a16="http://schemas.microsoft.com/office/drawing/2014/main" id="{B9B3E694-34DD-1E05-99A4-B386D18AA149}"/>
              </a:ext>
            </a:extLst>
          </p:cNvPr>
          <p:cNvSpPr>
            <a:spLocks noChangeArrowheads="1"/>
          </p:cNvSpPr>
          <p:nvPr/>
        </p:nvSpPr>
        <p:spPr bwMode="auto">
          <a:xfrm>
            <a:off x="7034434" y="1773239"/>
            <a:ext cx="1155700" cy="1163638"/>
          </a:xfrm>
          <a:prstGeom prst="ellipse">
            <a:avLst/>
          </a:prstGeom>
          <a:solidFill>
            <a:schemeClr val="bg1"/>
          </a:solidFill>
          <a:ln w="38100">
            <a:solidFill>
              <a:srgbClr val="97BF3D"/>
            </a:solidFill>
          </a:ln>
          <a:effectLst>
            <a:outerShdw blurRad="190500" dist="76200" dir="5400000" algn="t" rotWithShape="0">
              <a:schemeClr val="tx2">
                <a:alpha val="40000"/>
              </a:scheme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Rectangle: Rounded Corners 18">
            <a:extLst>
              <a:ext uri="{FF2B5EF4-FFF2-40B4-BE49-F238E27FC236}">
                <a16:creationId xmlns:a16="http://schemas.microsoft.com/office/drawing/2014/main" id="{9FDF0CF4-30CA-75CF-0AD3-FEDC679BC003}"/>
              </a:ext>
            </a:extLst>
          </p:cNvPr>
          <p:cNvSpPr/>
          <p:nvPr/>
        </p:nvSpPr>
        <p:spPr>
          <a:xfrm>
            <a:off x="9139345" y="2357440"/>
            <a:ext cx="2679461" cy="3685948"/>
          </a:xfrm>
          <a:prstGeom prst="round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9">
            <a:extLst>
              <a:ext uri="{FF2B5EF4-FFF2-40B4-BE49-F238E27FC236}">
                <a16:creationId xmlns:a16="http://schemas.microsoft.com/office/drawing/2014/main" id="{F51B8FF1-7989-9CAC-F9DF-6D19F2067DC5}"/>
              </a:ext>
            </a:extLst>
          </p:cNvPr>
          <p:cNvSpPr>
            <a:spLocks noChangeArrowheads="1"/>
          </p:cNvSpPr>
          <p:nvPr/>
        </p:nvSpPr>
        <p:spPr bwMode="auto">
          <a:xfrm>
            <a:off x="9895837" y="1773239"/>
            <a:ext cx="1155700" cy="1163638"/>
          </a:xfrm>
          <a:prstGeom prst="ellipse">
            <a:avLst/>
          </a:prstGeom>
          <a:solidFill>
            <a:schemeClr val="bg1"/>
          </a:solidFill>
          <a:ln w="38100">
            <a:solidFill>
              <a:srgbClr val="FF6463"/>
            </a:solidFill>
          </a:ln>
          <a:effectLst>
            <a:outerShdw blurRad="190500" dist="76200" dir="5400000" algn="t" rotWithShape="0">
              <a:schemeClr val="tx2">
                <a:alpha val="40000"/>
              </a:schemeClr>
            </a:outerShdw>
          </a:effectLst>
        </p:spPr>
        <p:txBody>
          <a:bodyPr vert="horz" wrap="square" lIns="91440" tIns="45720" rIns="91440" bIns="45720" numCol="1" anchor="t" anchorCtr="0" compatLnSpc="1">
            <a:prstTxWarp prst="textNoShape">
              <a:avLst/>
            </a:prstTxWarp>
          </a:bodyPr>
          <a:lstStyle/>
          <a:p>
            <a:endParaRPr lang="en-US"/>
          </a:p>
        </p:txBody>
      </p:sp>
      <p:sp>
        <p:nvSpPr>
          <p:cNvPr id="24" name="TextBox 23">
            <a:extLst>
              <a:ext uri="{FF2B5EF4-FFF2-40B4-BE49-F238E27FC236}">
                <a16:creationId xmlns:a16="http://schemas.microsoft.com/office/drawing/2014/main" id="{031C5761-9F07-0688-FFF2-224F69BB862F}"/>
              </a:ext>
            </a:extLst>
          </p:cNvPr>
          <p:cNvSpPr txBox="1"/>
          <p:nvPr/>
        </p:nvSpPr>
        <p:spPr>
          <a:xfrm>
            <a:off x="3451899" y="2961041"/>
            <a:ext cx="2644101"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Sources of Support</a:t>
            </a:r>
            <a:endParaRPr lang="en-US"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26" name="TextBox 25">
            <a:extLst>
              <a:ext uri="{FF2B5EF4-FFF2-40B4-BE49-F238E27FC236}">
                <a16:creationId xmlns:a16="http://schemas.microsoft.com/office/drawing/2014/main" id="{29895F17-92B2-2610-EFBA-55F38EF32C16}"/>
              </a:ext>
            </a:extLst>
          </p:cNvPr>
          <p:cNvSpPr txBox="1"/>
          <p:nvPr/>
        </p:nvSpPr>
        <p:spPr>
          <a:xfrm>
            <a:off x="3609315" y="3777050"/>
            <a:ext cx="2329268" cy="2144177"/>
          </a:xfrm>
          <a:prstGeom prst="rect">
            <a:avLst/>
          </a:prstGeom>
          <a:noFill/>
        </p:spPr>
        <p:txBody>
          <a:bodyPr wrap="square" rtlCol="0" anchor="ctr">
            <a:spAutoFit/>
          </a:bodyPr>
          <a:lstStyle/>
          <a:p>
            <a:pPr algn="ctr">
              <a:lnSpc>
                <a:spcPts val="2000"/>
              </a:lnSpc>
            </a:pPr>
            <a:r>
              <a:rPr lang="en-GB" dirty="0">
                <a:solidFill>
                  <a:srgbClr val="000C30"/>
                </a:solidFill>
                <a:latin typeface="Outfit" pitchFamily="2" charset="0"/>
              </a:rPr>
              <a:t>Strengthened focus on how and when to seek help across  a wider range of topics</a:t>
            </a:r>
          </a:p>
          <a:p>
            <a:pPr algn="ctr">
              <a:lnSpc>
                <a:spcPts val="2000"/>
              </a:lnSpc>
            </a:pPr>
            <a:endParaRPr lang="en-GB" dirty="0">
              <a:solidFill>
                <a:srgbClr val="000C30"/>
              </a:solidFill>
              <a:latin typeface="Outfit" pitchFamily="2" charset="0"/>
            </a:endParaRPr>
          </a:p>
          <a:p>
            <a:pPr algn="ctr">
              <a:lnSpc>
                <a:spcPts val="2000"/>
              </a:lnSpc>
            </a:pPr>
            <a:r>
              <a:rPr lang="en-GB" dirty="0">
                <a:solidFill>
                  <a:srgbClr val="000C30"/>
                </a:solidFill>
                <a:latin typeface="Outfit" pitchFamily="2" charset="0"/>
              </a:rPr>
              <a:t>New training and support for schools.</a:t>
            </a:r>
          </a:p>
        </p:txBody>
      </p:sp>
      <p:sp>
        <p:nvSpPr>
          <p:cNvPr id="27" name="TextBox 26">
            <a:extLst>
              <a:ext uri="{FF2B5EF4-FFF2-40B4-BE49-F238E27FC236}">
                <a16:creationId xmlns:a16="http://schemas.microsoft.com/office/drawing/2014/main" id="{F978B3C6-D2A8-0A65-E65C-3AD8B112C05D}"/>
              </a:ext>
            </a:extLst>
          </p:cNvPr>
          <p:cNvSpPr txBox="1"/>
          <p:nvPr/>
        </p:nvSpPr>
        <p:spPr>
          <a:xfrm>
            <a:off x="6335282" y="2969818"/>
            <a:ext cx="2477254"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General Wellbeing</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28" name="TextBox 27">
            <a:extLst>
              <a:ext uri="{FF2B5EF4-FFF2-40B4-BE49-F238E27FC236}">
                <a16:creationId xmlns:a16="http://schemas.microsoft.com/office/drawing/2014/main" id="{BD63D49E-9D0A-44E2-CCCD-791DA4F84C67}"/>
              </a:ext>
            </a:extLst>
          </p:cNvPr>
          <p:cNvSpPr txBox="1"/>
          <p:nvPr/>
        </p:nvSpPr>
        <p:spPr>
          <a:xfrm>
            <a:off x="6447650" y="3800815"/>
            <a:ext cx="2329268" cy="2308324"/>
          </a:xfrm>
          <a:prstGeom prst="rect">
            <a:avLst/>
          </a:prstGeom>
          <a:noFill/>
        </p:spPr>
        <p:txBody>
          <a:bodyPr wrap="square" rtlCol="0" anchor="ctr">
            <a:spAutoFit/>
          </a:bodyPr>
          <a:lstStyle/>
          <a:p>
            <a:pPr lvl="0" algn="ctr"/>
            <a:r>
              <a:rPr lang="en-GB" dirty="0">
                <a:solidFill>
                  <a:srgbClr val="000C30"/>
                </a:solidFill>
                <a:latin typeface="Outfit" pitchFamily="2" charset="0"/>
              </a:rPr>
              <a:t>Social and emotional learning more explicit for pupils and more clearly linked to physical health. </a:t>
            </a:r>
          </a:p>
          <a:p>
            <a:pPr lvl="0" algn="ctr"/>
            <a:r>
              <a:rPr lang="en-GB" dirty="0">
                <a:solidFill>
                  <a:srgbClr val="000C30"/>
                </a:solidFill>
                <a:latin typeface="Outfit" pitchFamily="2" charset="0"/>
              </a:rPr>
              <a:t>Mapping clearer for teachers.</a:t>
            </a:r>
          </a:p>
        </p:txBody>
      </p:sp>
      <p:sp>
        <p:nvSpPr>
          <p:cNvPr id="29" name="TextBox 28">
            <a:extLst>
              <a:ext uri="{FF2B5EF4-FFF2-40B4-BE49-F238E27FC236}">
                <a16:creationId xmlns:a16="http://schemas.microsoft.com/office/drawing/2014/main" id="{EEBF0C35-0979-AA54-260A-64635A56EA2F}"/>
              </a:ext>
            </a:extLst>
          </p:cNvPr>
          <p:cNvSpPr txBox="1"/>
          <p:nvPr/>
        </p:nvSpPr>
        <p:spPr>
          <a:xfrm>
            <a:off x="9162730" y="2961040"/>
            <a:ext cx="2572070"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Teacher and Parent Materials</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D8B8E3C9-E4F1-1042-27AC-8CB0EBCDF4A1}"/>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14" name="TextBox 13">
            <a:extLst>
              <a:ext uri="{FF2B5EF4-FFF2-40B4-BE49-F238E27FC236}">
                <a16:creationId xmlns:a16="http://schemas.microsoft.com/office/drawing/2014/main" id="{48AD9843-9A01-C3F2-0A79-610A7595F710}"/>
              </a:ext>
            </a:extLst>
          </p:cNvPr>
          <p:cNvSpPr txBox="1"/>
          <p:nvPr/>
        </p:nvSpPr>
        <p:spPr>
          <a:xfrm>
            <a:off x="9298424" y="3915550"/>
            <a:ext cx="2329268" cy="1754326"/>
          </a:xfrm>
          <a:prstGeom prst="rect">
            <a:avLst/>
          </a:prstGeom>
          <a:noFill/>
        </p:spPr>
        <p:txBody>
          <a:bodyPr wrap="square" rtlCol="0" anchor="ctr">
            <a:spAutoFit/>
          </a:bodyPr>
          <a:lstStyle/>
          <a:p>
            <a:pPr lvl="0" algn="ctr"/>
            <a:r>
              <a:rPr lang="en-GB" dirty="0">
                <a:solidFill>
                  <a:srgbClr val="000C30"/>
                </a:solidFill>
                <a:latin typeface="Outfit" pitchFamily="2" charset="0"/>
              </a:rPr>
              <a:t>Updates to mapping and supporting materials.</a:t>
            </a:r>
          </a:p>
          <a:p>
            <a:pPr lvl="0" algn="ctr"/>
            <a:endParaRPr lang="en-GB" dirty="0">
              <a:solidFill>
                <a:srgbClr val="000C30"/>
              </a:solidFill>
              <a:latin typeface="Outfit" pitchFamily="2" charset="0"/>
            </a:endParaRPr>
          </a:p>
          <a:p>
            <a:pPr lvl="0" algn="ctr"/>
            <a:r>
              <a:rPr lang="en-US" dirty="0">
                <a:solidFill>
                  <a:srgbClr val="000C30"/>
                </a:solidFill>
                <a:latin typeface="Outfit" pitchFamily="2" charset="0"/>
              </a:rPr>
              <a:t> </a:t>
            </a:r>
            <a:r>
              <a:rPr lang="en-GB" dirty="0">
                <a:solidFill>
                  <a:srgbClr val="000C30"/>
                </a:solidFill>
                <a:latin typeface="Outfit" pitchFamily="2" charset="0"/>
              </a:rPr>
              <a:t>Ne</a:t>
            </a:r>
            <a:r>
              <a:rPr lang="en-US" dirty="0">
                <a:solidFill>
                  <a:srgbClr val="000C30"/>
                </a:solidFill>
                <a:latin typeface="Outfit" pitchFamily="2" charset="0"/>
              </a:rPr>
              <a:t>w materials to support parents.</a:t>
            </a:r>
            <a:endParaRPr lang="en-GB" dirty="0">
              <a:solidFill>
                <a:srgbClr val="000C30"/>
              </a:solidFill>
              <a:latin typeface="Outfit" pitchFamily="2" charset="0"/>
            </a:endParaRPr>
          </a:p>
        </p:txBody>
      </p:sp>
      <p:pic>
        <p:nvPicPr>
          <p:cNvPr id="8" name="Graphic 7" descr="Lightbulb and gear with solid fill">
            <a:extLst>
              <a:ext uri="{FF2B5EF4-FFF2-40B4-BE49-F238E27FC236}">
                <a16:creationId xmlns:a16="http://schemas.microsoft.com/office/drawing/2014/main" id="{948F1BAA-623F-CD29-17FE-42D69B82408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55420" y="1828800"/>
            <a:ext cx="914400" cy="914400"/>
          </a:xfrm>
          <a:prstGeom prst="rect">
            <a:avLst/>
          </a:prstGeom>
        </p:spPr>
      </p:pic>
      <p:pic>
        <p:nvPicPr>
          <p:cNvPr id="16" name="Graphic 15" descr="Lotus Flower with solid fill">
            <a:extLst>
              <a:ext uri="{FF2B5EF4-FFF2-40B4-BE49-F238E27FC236}">
                <a16:creationId xmlns:a16="http://schemas.microsoft.com/office/drawing/2014/main" id="{3D4EBDB6-32D2-74CC-D241-E9B369414EE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55084" y="1880832"/>
            <a:ext cx="914400" cy="914400"/>
          </a:xfrm>
          <a:prstGeom prst="rect">
            <a:avLst/>
          </a:prstGeom>
        </p:spPr>
      </p:pic>
      <p:pic>
        <p:nvPicPr>
          <p:cNvPr id="21" name="Graphic 20" descr="Open hand with solid fill">
            <a:extLst>
              <a:ext uri="{FF2B5EF4-FFF2-40B4-BE49-F238E27FC236}">
                <a16:creationId xmlns:a16="http://schemas.microsoft.com/office/drawing/2014/main" id="{D6534655-F973-7BC5-3696-E6317B084AE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16749" y="1880832"/>
            <a:ext cx="914400" cy="914400"/>
          </a:xfrm>
          <a:prstGeom prst="rect">
            <a:avLst/>
          </a:prstGeom>
        </p:spPr>
      </p:pic>
      <p:sp>
        <p:nvSpPr>
          <p:cNvPr id="58" name="Freeform 104">
            <a:extLst>
              <a:ext uri="{FF2B5EF4-FFF2-40B4-BE49-F238E27FC236}">
                <a16:creationId xmlns:a16="http://schemas.microsoft.com/office/drawing/2014/main" id="{9E305FD3-2830-4C91-D519-BA4E12D3E2C2}"/>
              </a:ext>
            </a:extLst>
          </p:cNvPr>
          <p:cNvSpPr>
            <a:spLocks noEditPoints="1"/>
          </p:cNvSpPr>
          <p:nvPr/>
        </p:nvSpPr>
        <p:spPr bwMode="auto">
          <a:xfrm>
            <a:off x="10060244" y="2019709"/>
            <a:ext cx="826885" cy="670698"/>
          </a:xfrm>
          <a:custGeom>
            <a:avLst/>
            <a:gdLst>
              <a:gd name="T0" fmla="*/ 159 w 161"/>
              <a:gd name="T1" fmla="*/ 64 h 160"/>
              <a:gd name="T2" fmla="*/ 134 w 161"/>
              <a:gd name="T3" fmla="*/ 43 h 160"/>
              <a:gd name="T4" fmla="*/ 134 w 161"/>
              <a:gd name="T5" fmla="*/ 9 h 160"/>
              <a:gd name="T6" fmla="*/ 131 w 161"/>
              <a:gd name="T7" fmla="*/ 6 h 160"/>
              <a:gd name="T8" fmla="*/ 112 w 161"/>
              <a:gd name="T9" fmla="*/ 6 h 160"/>
              <a:gd name="T10" fmla="*/ 108 w 161"/>
              <a:gd name="T11" fmla="*/ 9 h 160"/>
              <a:gd name="T12" fmla="*/ 108 w 161"/>
              <a:gd name="T13" fmla="*/ 22 h 160"/>
              <a:gd name="T14" fmla="*/ 83 w 161"/>
              <a:gd name="T15" fmla="*/ 0 h 160"/>
              <a:gd name="T16" fmla="*/ 78 w 161"/>
              <a:gd name="T17" fmla="*/ 0 h 160"/>
              <a:gd name="T18" fmla="*/ 1 w 161"/>
              <a:gd name="T19" fmla="*/ 64 h 160"/>
              <a:gd name="T20" fmla="*/ 1 w 161"/>
              <a:gd name="T21" fmla="*/ 67 h 160"/>
              <a:gd name="T22" fmla="*/ 11 w 161"/>
              <a:gd name="T23" fmla="*/ 80 h 160"/>
              <a:gd name="T24" fmla="*/ 13 w 161"/>
              <a:gd name="T25" fmla="*/ 81 h 160"/>
              <a:gd name="T26" fmla="*/ 14 w 161"/>
              <a:gd name="T27" fmla="*/ 80 h 160"/>
              <a:gd name="T28" fmla="*/ 80 w 161"/>
              <a:gd name="T29" fmla="*/ 27 h 160"/>
              <a:gd name="T30" fmla="*/ 145 w 161"/>
              <a:gd name="T31" fmla="*/ 80 h 160"/>
              <a:gd name="T32" fmla="*/ 147 w 161"/>
              <a:gd name="T33" fmla="*/ 81 h 160"/>
              <a:gd name="T34" fmla="*/ 148 w 161"/>
              <a:gd name="T35" fmla="*/ 81 h 160"/>
              <a:gd name="T36" fmla="*/ 150 w 161"/>
              <a:gd name="T37" fmla="*/ 80 h 160"/>
              <a:gd name="T38" fmla="*/ 159 w 161"/>
              <a:gd name="T39" fmla="*/ 67 h 160"/>
              <a:gd name="T40" fmla="*/ 159 w 161"/>
              <a:gd name="T41" fmla="*/ 64 h 160"/>
              <a:gd name="T42" fmla="*/ 80 w 161"/>
              <a:gd name="T43" fmla="*/ 35 h 160"/>
              <a:gd name="T44" fmla="*/ 19 w 161"/>
              <a:gd name="T45" fmla="*/ 85 h 160"/>
              <a:gd name="T46" fmla="*/ 19 w 161"/>
              <a:gd name="T47" fmla="*/ 152 h 160"/>
              <a:gd name="T48" fmla="*/ 27 w 161"/>
              <a:gd name="T49" fmla="*/ 160 h 160"/>
              <a:gd name="T50" fmla="*/ 132 w 161"/>
              <a:gd name="T51" fmla="*/ 160 h 160"/>
              <a:gd name="T52" fmla="*/ 140 w 161"/>
              <a:gd name="T53" fmla="*/ 152 h 160"/>
              <a:gd name="T54" fmla="*/ 140 w 161"/>
              <a:gd name="T55" fmla="*/ 85 h 160"/>
              <a:gd name="T56" fmla="*/ 80 w 161"/>
              <a:gd name="T57" fmla="*/ 35 h 160"/>
              <a:gd name="T58" fmla="*/ 80 w 161"/>
              <a:gd name="T59" fmla="*/ 35 h 160"/>
              <a:gd name="T60" fmla="*/ 76 w 161"/>
              <a:gd name="T61" fmla="*/ 153 h 160"/>
              <a:gd name="T62" fmla="*/ 44 w 161"/>
              <a:gd name="T63" fmla="*/ 153 h 160"/>
              <a:gd name="T64" fmla="*/ 44 w 161"/>
              <a:gd name="T65" fmla="*/ 105 h 160"/>
              <a:gd name="T66" fmla="*/ 48 w 161"/>
              <a:gd name="T67" fmla="*/ 102 h 160"/>
              <a:gd name="T68" fmla="*/ 73 w 161"/>
              <a:gd name="T69" fmla="*/ 102 h 160"/>
              <a:gd name="T70" fmla="*/ 76 w 161"/>
              <a:gd name="T71" fmla="*/ 105 h 160"/>
              <a:gd name="T72" fmla="*/ 76 w 161"/>
              <a:gd name="T73" fmla="*/ 153 h 160"/>
              <a:gd name="T74" fmla="*/ 76 w 161"/>
              <a:gd name="T75" fmla="*/ 153 h 160"/>
              <a:gd name="T76" fmla="*/ 121 w 161"/>
              <a:gd name="T77" fmla="*/ 124 h 160"/>
              <a:gd name="T78" fmla="*/ 118 w 161"/>
              <a:gd name="T79" fmla="*/ 128 h 160"/>
              <a:gd name="T80" fmla="*/ 99 w 161"/>
              <a:gd name="T81" fmla="*/ 128 h 160"/>
              <a:gd name="T82" fmla="*/ 96 w 161"/>
              <a:gd name="T83" fmla="*/ 124 h 160"/>
              <a:gd name="T84" fmla="*/ 96 w 161"/>
              <a:gd name="T85" fmla="*/ 93 h 160"/>
              <a:gd name="T86" fmla="*/ 99 w 161"/>
              <a:gd name="T87" fmla="*/ 89 h 160"/>
              <a:gd name="T88" fmla="*/ 118 w 161"/>
              <a:gd name="T89" fmla="*/ 89 h 160"/>
              <a:gd name="T90" fmla="*/ 121 w 161"/>
              <a:gd name="T91" fmla="*/ 93 h 160"/>
              <a:gd name="T92" fmla="*/ 121 w 161"/>
              <a:gd name="T93" fmla="*/ 124 h 160"/>
              <a:gd name="T94" fmla="*/ 121 w 161"/>
              <a:gd name="T95" fmla="*/ 12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1" h="160">
                <a:moveTo>
                  <a:pt x="159" y="64"/>
                </a:moveTo>
                <a:cubicBezTo>
                  <a:pt x="134" y="43"/>
                  <a:pt x="134" y="43"/>
                  <a:pt x="134" y="43"/>
                </a:cubicBezTo>
                <a:cubicBezTo>
                  <a:pt x="134" y="9"/>
                  <a:pt x="134" y="9"/>
                  <a:pt x="134" y="9"/>
                </a:cubicBezTo>
                <a:cubicBezTo>
                  <a:pt x="134" y="8"/>
                  <a:pt x="132" y="6"/>
                  <a:pt x="131" y="6"/>
                </a:cubicBezTo>
                <a:cubicBezTo>
                  <a:pt x="112" y="6"/>
                  <a:pt x="112" y="6"/>
                  <a:pt x="112" y="6"/>
                </a:cubicBezTo>
                <a:cubicBezTo>
                  <a:pt x="110" y="6"/>
                  <a:pt x="108" y="8"/>
                  <a:pt x="108" y="9"/>
                </a:cubicBezTo>
                <a:cubicBezTo>
                  <a:pt x="108" y="22"/>
                  <a:pt x="108" y="22"/>
                  <a:pt x="108" y="22"/>
                </a:cubicBezTo>
                <a:cubicBezTo>
                  <a:pt x="83" y="0"/>
                  <a:pt x="83" y="0"/>
                  <a:pt x="83" y="0"/>
                </a:cubicBezTo>
                <a:cubicBezTo>
                  <a:pt x="81" y="0"/>
                  <a:pt x="80" y="0"/>
                  <a:pt x="78" y="0"/>
                </a:cubicBezTo>
                <a:cubicBezTo>
                  <a:pt x="1" y="64"/>
                  <a:pt x="1" y="64"/>
                  <a:pt x="1" y="64"/>
                </a:cubicBezTo>
                <a:cubicBezTo>
                  <a:pt x="0" y="64"/>
                  <a:pt x="0" y="67"/>
                  <a:pt x="1" y="67"/>
                </a:cubicBezTo>
                <a:cubicBezTo>
                  <a:pt x="11" y="80"/>
                  <a:pt x="11" y="80"/>
                  <a:pt x="11" y="80"/>
                </a:cubicBezTo>
                <a:cubicBezTo>
                  <a:pt x="11" y="80"/>
                  <a:pt x="11" y="81"/>
                  <a:pt x="13" y="81"/>
                </a:cubicBezTo>
                <a:cubicBezTo>
                  <a:pt x="14" y="81"/>
                  <a:pt x="14" y="81"/>
                  <a:pt x="14" y="80"/>
                </a:cubicBezTo>
                <a:cubicBezTo>
                  <a:pt x="80" y="27"/>
                  <a:pt x="80" y="27"/>
                  <a:pt x="80" y="27"/>
                </a:cubicBezTo>
                <a:cubicBezTo>
                  <a:pt x="145" y="80"/>
                  <a:pt x="145" y="80"/>
                  <a:pt x="145" y="80"/>
                </a:cubicBezTo>
                <a:cubicBezTo>
                  <a:pt x="147" y="81"/>
                  <a:pt x="147" y="81"/>
                  <a:pt x="147" y="81"/>
                </a:cubicBezTo>
                <a:cubicBezTo>
                  <a:pt x="148" y="81"/>
                  <a:pt x="148" y="81"/>
                  <a:pt x="148" y="81"/>
                </a:cubicBezTo>
                <a:cubicBezTo>
                  <a:pt x="150" y="80"/>
                  <a:pt x="150" y="80"/>
                  <a:pt x="150" y="80"/>
                </a:cubicBezTo>
                <a:cubicBezTo>
                  <a:pt x="159" y="67"/>
                  <a:pt x="159" y="67"/>
                  <a:pt x="159" y="67"/>
                </a:cubicBezTo>
                <a:cubicBezTo>
                  <a:pt x="161" y="67"/>
                  <a:pt x="159" y="64"/>
                  <a:pt x="159" y="64"/>
                </a:cubicBezTo>
                <a:moveTo>
                  <a:pt x="80" y="35"/>
                </a:moveTo>
                <a:cubicBezTo>
                  <a:pt x="19" y="85"/>
                  <a:pt x="19" y="85"/>
                  <a:pt x="19" y="85"/>
                </a:cubicBezTo>
                <a:cubicBezTo>
                  <a:pt x="19" y="152"/>
                  <a:pt x="19" y="152"/>
                  <a:pt x="19" y="152"/>
                </a:cubicBezTo>
                <a:cubicBezTo>
                  <a:pt x="19" y="155"/>
                  <a:pt x="24" y="160"/>
                  <a:pt x="27" y="160"/>
                </a:cubicBezTo>
                <a:cubicBezTo>
                  <a:pt x="132" y="160"/>
                  <a:pt x="132" y="160"/>
                  <a:pt x="132" y="160"/>
                </a:cubicBezTo>
                <a:cubicBezTo>
                  <a:pt x="137" y="160"/>
                  <a:pt x="140" y="155"/>
                  <a:pt x="140" y="152"/>
                </a:cubicBezTo>
                <a:cubicBezTo>
                  <a:pt x="140" y="85"/>
                  <a:pt x="140" y="85"/>
                  <a:pt x="140" y="85"/>
                </a:cubicBezTo>
                <a:cubicBezTo>
                  <a:pt x="80" y="35"/>
                  <a:pt x="80" y="35"/>
                  <a:pt x="80" y="35"/>
                </a:cubicBezTo>
                <a:cubicBezTo>
                  <a:pt x="80" y="35"/>
                  <a:pt x="80" y="35"/>
                  <a:pt x="80" y="35"/>
                </a:cubicBezTo>
                <a:close/>
                <a:moveTo>
                  <a:pt x="76" y="153"/>
                </a:moveTo>
                <a:cubicBezTo>
                  <a:pt x="44" y="153"/>
                  <a:pt x="44" y="153"/>
                  <a:pt x="44" y="153"/>
                </a:cubicBezTo>
                <a:cubicBezTo>
                  <a:pt x="44" y="105"/>
                  <a:pt x="44" y="105"/>
                  <a:pt x="44" y="105"/>
                </a:cubicBezTo>
                <a:cubicBezTo>
                  <a:pt x="44" y="104"/>
                  <a:pt x="46" y="102"/>
                  <a:pt x="48" y="102"/>
                </a:cubicBezTo>
                <a:cubicBezTo>
                  <a:pt x="73" y="102"/>
                  <a:pt x="73" y="102"/>
                  <a:pt x="73" y="102"/>
                </a:cubicBezTo>
                <a:cubicBezTo>
                  <a:pt x="75" y="102"/>
                  <a:pt x="76" y="104"/>
                  <a:pt x="76" y="105"/>
                </a:cubicBezTo>
                <a:cubicBezTo>
                  <a:pt x="76" y="153"/>
                  <a:pt x="76" y="153"/>
                  <a:pt x="76" y="153"/>
                </a:cubicBezTo>
                <a:cubicBezTo>
                  <a:pt x="76" y="153"/>
                  <a:pt x="76" y="153"/>
                  <a:pt x="76" y="153"/>
                </a:cubicBezTo>
                <a:close/>
                <a:moveTo>
                  <a:pt x="121" y="124"/>
                </a:moveTo>
                <a:cubicBezTo>
                  <a:pt x="121" y="126"/>
                  <a:pt x="120" y="128"/>
                  <a:pt x="118" y="128"/>
                </a:cubicBezTo>
                <a:cubicBezTo>
                  <a:pt x="99" y="128"/>
                  <a:pt x="99" y="128"/>
                  <a:pt x="99" y="128"/>
                </a:cubicBezTo>
                <a:cubicBezTo>
                  <a:pt x="97" y="128"/>
                  <a:pt x="96" y="126"/>
                  <a:pt x="96" y="124"/>
                </a:cubicBezTo>
                <a:cubicBezTo>
                  <a:pt x="96" y="93"/>
                  <a:pt x="96" y="93"/>
                  <a:pt x="96" y="93"/>
                </a:cubicBezTo>
                <a:cubicBezTo>
                  <a:pt x="96" y="91"/>
                  <a:pt x="97" y="89"/>
                  <a:pt x="99" y="89"/>
                </a:cubicBezTo>
                <a:cubicBezTo>
                  <a:pt x="118" y="89"/>
                  <a:pt x="118" y="89"/>
                  <a:pt x="118" y="89"/>
                </a:cubicBezTo>
                <a:cubicBezTo>
                  <a:pt x="120" y="89"/>
                  <a:pt x="121" y="91"/>
                  <a:pt x="121" y="93"/>
                </a:cubicBezTo>
                <a:cubicBezTo>
                  <a:pt x="121" y="124"/>
                  <a:pt x="121" y="124"/>
                  <a:pt x="121" y="124"/>
                </a:cubicBezTo>
                <a:cubicBezTo>
                  <a:pt x="121" y="124"/>
                  <a:pt x="121" y="124"/>
                  <a:pt x="121" y="124"/>
                </a:cubicBezTo>
                <a:close/>
              </a:path>
            </a:pathLst>
          </a:custGeom>
          <a:solidFill>
            <a:srgbClr val="FF6463"/>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664419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A029F-1C47-1F53-6F35-E271FB2A75F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68D028B-14EF-AB57-EA3D-9D159C9C77C7}"/>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F3E3AE4A-6720-EAE1-D5B1-3CEE8BFAB073}"/>
              </a:ext>
            </a:extLst>
          </p:cNvPr>
          <p:cNvSpPr/>
          <p:nvPr/>
        </p:nvSpPr>
        <p:spPr>
          <a:xfrm>
            <a:off x="7666118" y="1715380"/>
            <a:ext cx="4521684" cy="4516171"/>
          </a:xfrm>
          <a:prstGeom prst="ellipse">
            <a:avLst/>
          </a:prstGeom>
          <a:solidFill>
            <a:srgbClr val="97BF3D">
              <a:alpha val="80000"/>
            </a:srgb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1">
            <a:extLst>
              <a:ext uri="{FF2B5EF4-FFF2-40B4-BE49-F238E27FC236}">
                <a16:creationId xmlns:a16="http://schemas.microsoft.com/office/drawing/2014/main" id="{6F6542DB-22A8-1520-C285-45244D22D2B4}"/>
              </a:ext>
            </a:extLst>
          </p:cNvPr>
          <p:cNvSpPr>
            <a:spLocks noGrp="1"/>
          </p:cNvSpPr>
          <p:nvPr>
            <p:ph type="title"/>
          </p:nvPr>
        </p:nvSpPr>
        <p:spPr>
          <a:xfrm>
            <a:off x="457200" y="355860"/>
            <a:ext cx="11277600" cy="602086"/>
          </a:xfrm>
        </p:spPr>
        <p:txBody>
          <a:bodyPr>
            <a:noAutofit/>
          </a:bodyPr>
          <a:lstStyle/>
          <a:p>
            <a:r>
              <a:rPr lang="en-GB" b="0">
                <a:solidFill>
                  <a:srgbClr val="000C30"/>
                </a:solidFill>
                <a:latin typeface="Outfit SemiBold" pitchFamily="2" charset="0"/>
              </a:rPr>
              <a:t>PUZZLES WITH FEWER CHANGES</a:t>
            </a:r>
          </a:p>
        </p:txBody>
      </p:sp>
      <p:sp>
        <p:nvSpPr>
          <p:cNvPr id="4" name="Slide Number Placeholder 13">
            <a:extLst>
              <a:ext uri="{FF2B5EF4-FFF2-40B4-BE49-F238E27FC236}">
                <a16:creationId xmlns:a16="http://schemas.microsoft.com/office/drawing/2014/main" id="{7C455183-449D-0FD9-E337-1DAB9874E832}"/>
              </a:ext>
            </a:extLst>
          </p:cNvPr>
          <p:cNvSpPr>
            <a:spLocks noGrp="1"/>
          </p:cNvSpPr>
          <p:nvPr>
            <p:ph type="sldNum" sz="quarter" idx="4"/>
          </p:nvPr>
        </p:nvSpPr>
        <p:spPr>
          <a:xfrm>
            <a:off x="11282926" y="6227339"/>
            <a:ext cx="492443" cy="204839"/>
          </a:xfrm>
        </p:spPr>
        <p:txBody>
          <a:bodyPr/>
          <a:lstStyle/>
          <a:p>
            <a:fld id="{58B2BE56-A1DF-44BF-AF31-08C6097C884E}" type="slidenum">
              <a:rPr lang="en-US" smtClean="0"/>
              <a:pPr/>
              <a:t>11</a:t>
            </a:fld>
            <a:endParaRPr lang="en-US" sz="1200"/>
          </a:p>
        </p:txBody>
      </p:sp>
      <p:sp>
        <p:nvSpPr>
          <p:cNvPr id="5" name="Oval 4">
            <a:extLst>
              <a:ext uri="{FF2B5EF4-FFF2-40B4-BE49-F238E27FC236}">
                <a16:creationId xmlns:a16="http://schemas.microsoft.com/office/drawing/2014/main" id="{41F68A14-AA10-B486-7245-2B93BF2BCCC2}"/>
              </a:ext>
            </a:extLst>
          </p:cNvPr>
          <p:cNvSpPr/>
          <p:nvPr/>
        </p:nvSpPr>
        <p:spPr>
          <a:xfrm>
            <a:off x="215730" y="1664108"/>
            <a:ext cx="4578933" cy="4489514"/>
          </a:xfrm>
          <a:prstGeom prst="ellipse">
            <a:avLst/>
          </a:prstGeom>
          <a:solidFill>
            <a:srgbClr val="F47B20">
              <a:alpha val="80000"/>
            </a:srgb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8731D45-23E0-450B-969D-DC6ACE1988AE}"/>
              </a:ext>
            </a:extLst>
          </p:cNvPr>
          <p:cNvSpPr txBox="1"/>
          <p:nvPr/>
        </p:nvSpPr>
        <p:spPr>
          <a:xfrm>
            <a:off x="946294" y="2299245"/>
            <a:ext cx="2920971"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BEING ME IN MY WORLD</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9" name="TextBox 8">
            <a:extLst>
              <a:ext uri="{FF2B5EF4-FFF2-40B4-BE49-F238E27FC236}">
                <a16:creationId xmlns:a16="http://schemas.microsoft.com/office/drawing/2014/main" id="{E7A24B56-32A8-56D2-92AC-9C5BB3486BF5}"/>
              </a:ext>
            </a:extLst>
          </p:cNvPr>
          <p:cNvSpPr txBox="1"/>
          <p:nvPr/>
        </p:nvSpPr>
        <p:spPr>
          <a:xfrm>
            <a:off x="648955" y="3541889"/>
            <a:ext cx="3354290" cy="1477328"/>
          </a:xfrm>
          <a:prstGeom prst="rect">
            <a:avLst/>
          </a:prstGeom>
          <a:noFill/>
        </p:spPr>
        <p:txBody>
          <a:bodyPr wrap="square" rtlCol="0" anchor="ctr">
            <a:spAutoFit/>
          </a:bodyPr>
          <a:lstStyle/>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No structural changes</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Content refreshed</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Enhanced citizenship and democracy content</a:t>
            </a:r>
            <a:endParaRPr lang="en-US" sz="20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11" name="Oval 10">
            <a:extLst>
              <a:ext uri="{FF2B5EF4-FFF2-40B4-BE49-F238E27FC236}">
                <a16:creationId xmlns:a16="http://schemas.microsoft.com/office/drawing/2014/main" id="{A4D6EC12-BB0B-7290-AED9-69F3A52F189C}"/>
              </a:ext>
            </a:extLst>
          </p:cNvPr>
          <p:cNvSpPr/>
          <p:nvPr/>
        </p:nvSpPr>
        <p:spPr>
          <a:xfrm>
            <a:off x="3948516" y="1637451"/>
            <a:ext cx="4394148" cy="4516171"/>
          </a:xfrm>
          <a:prstGeom prst="ellipse">
            <a:avLst/>
          </a:prstGeom>
          <a:solidFill>
            <a:srgbClr val="F75E9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E4946B15-9D2F-99A6-4B0D-2D0A651826B4}"/>
              </a:ext>
            </a:extLst>
          </p:cNvPr>
          <p:cNvSpPr txBox="1"/>
          <p:nvPr/>
        </p:nvSpPr>
        <p:spPr>
          <a:xfrm>
            <a:off x="4265628" y="2299245"/>
            <a:ext cx="3777015" cy="830997"/>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CELEBRATING DIFFERENCE</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29" name="TextBox 28">
            <a:extLst>
              <a:ext uri="{FF2B5EF4-FFF2-40B4-BE49-F238E27FC236}">
                <a16:creationId xmlns:a16="http://schemas.microsoft.com/office/drawing/2014/main" id="{B12569D5-02E6-DBCA-1E3F-EFA01CCD28E0}"/>
              </a:ext>
            </a:extLst>
          </p:cNvPr>
          <p:cNvSpPr txBox="1"/>
          <p:nvPr/>
        </p:nvSpPr>
        <p:spPr>
          <a:xfrm>
            <a:off x="4222562" y="3541889"/>
            <a:ext cx="3777015" cy="1785104"/>
          </a:xfrm>
          <a:prstGeom prst="rect">
            <a:avLst/>
          </a:prstGeom>
          <a:noFill/>
        </p:spPr>
        <p:txBody>
          <a:bodyPr wrap="square" rtlCol="0" anchor="ctr">
            <a:spAutoFit/>
          </a:bodyPr>
          <a:lstStyle/>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2 lessons renamed (Ages 6-7)</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Enhanced courtesy and manners focus</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Strengthened protected characteristics content</a:t>
            </a:r>
            <a:endParaRPr lang="en-US" sz="20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31" name="TextBox 30">
            <a:extLst>
              <a:ext uri="{FF2B5EF4-FFF2-40B4-BE49-F238E27FC236}">
                <a16:creationId xmlns:a16="http://schemas.microsoft.com/office/drawing/2014/main" id="{A43D4E95-EEE1-02CE-12AA-5F4F09799C73}"/>
              </a:ext>
            </a:extLst>
          </p:cNvPr>
          <p:cNvSpPr txBox="1"/>
          <p:nvPr/>
        </p:nvSpPr>
        <p:spPr>
          <a:xfrm>
            <a:off x="8405791" y="2483911"/>
            <a:ext cx="3329009" cy="461665"/>
          </a:xfrm>
          <a:prstGeom prst="rect">
            <a:avLst/>
          </a:prstGeom>
          <a:noFill/>
        </p:spPr>
        <p:txBody>
          <a:bodyPr wrap="square" rtlCol="0" anchor="ctr">
            <a:spAutoFit/>
          </a:bodyPr>
          <a:lstStyle/>
          <a:p>
            <a:pPr algn="ctr"/>
            <a:r>
              <a:rPr lang="en-GB" sz="2400" b="1">
                <a:solidFill>
                  <a:srgbClr val="000C30"/>
                </a:solidFill>
                <a:latin typeface="Outfit" pitchFamily="2" charset="0"/>
                <a:ea typeface="Open Sans bold" panose="020B0806030504020204" pitchFamily="34" charset="0"/>
                <a:cs typeface="Open Sans bold" panose="020B0806030504020204" pitchFamily="34" charset="0"/>
              </a:rPr>
              <a:t>RELATIONSHIPS</a:t>
            </a:r>
            <a:endParaRPr lang="en-US" sz="24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32" name="TextBox 31">
            <a:extLst>
              <a:ext uri="{FF2B5EF4-FFF2-40B4-BE49-F238E27FC236}">
                <a16:creationId xmlns:a16="http://schemas.microsoft.com/office/drawing/2014/main" id="{67966018-AADC-41AD-EFDE-8F2CD51E215F}"/>
              </a:ext>
            </a:extLst>
          </p:cNvPr>
          <p:cNvSpPr txBox="1"/>
          <p:nvPr/>
        </p:nvSpPr>
        <p:spPr>
          <a:xfrm>
            <a:off x="8273623" y="3541889"/>
            <a:ext cx="3506940" cy="1785104"/>
          </a:xfrm>
          <a:prstGeom prst="rect">
            <a:avLst/>
          </a:prstGeom>
          <a:noFill/>
        </p:spPr>
        <p:txBody>
          <a:bodyPr wrap="square" rtlCol="0" anchor="ctr">
            <a:spAutoFit/>
          </a:bodyPr>
          <a:lstStyle/>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Lesson names updated (Ages 7-8)</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Significant digital literacy updates woven through</a:t>
            </a:r>
          </a:p>
          <a:p>
            <a:pPr marL="285750" indent="-285750" algn="ctr">
              <a:spcAft>
                <a:spcPts val="600"/>
              </a:spcAft>
              <a:buFont typeface="Arial" panose="020B0604020202020204" pitchFamily="34" charset="0"/>
              <a:buChar char="•"/>
            </a:pPr>
            <a:r>
              <a:rPr lang="en-GB" sz="2000">
                <a:solidFill>
                  <a:srgbClr val="000C30"/>
                </a:solidFill>
                <a:latin typeface="Outfit" pitchFamily="2" charset="0"/>
                <a:ea typeface="Open Sans" panose="020B0606030504020204" pitchFamily="34" charset="0"/>
                <a:cs typeface="Open Sans" panose="020B0606030504020204" pitchFamily="34" charset="0"/>
              </a:rPr>
              <a:t>Enhanced SMARRT rules </a:t>
            </a:r>
            <a:endParaRPr lang="en-US" sz="2000">
              <a:solidFill>
                <a:srgbClr val="000C30"/>
              </a:solidFill>
              <a:latin typeface="Outfit" pitchFamily="2"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60338A16-08F5-8F69-D1AA-02E5CD20692A}"/>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Tree>
    <p:extLst>
      <p:ext uri="{BB962C8B-B14F-4D97-AF65-F5344CB8AC3E}">
        <p14:creationId xmlns:p14="http://schemas.microsoft.com/office/powerpoint/2010/main" val="3950725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A707D-7BC8-D4CF-9B9C-2F3222A0141B}"/>
            </a:ext>
          </a:extLst>
        </p:cNvPr>
        <p:cNvGrpSpPr/>
        <p:nvPr/>
      </p:nvGrpSpPr>
      <p:grpSpPr>
        <a:xfrm>
          <a:off x="0" y="0"/>
          <a:ext cx="0" cy="0"/>
          <a:chOff x="0" y="0"/>
          <a:chExt cx="0" cy="0"/>
        </a:xfrm>
      </p:grpSpPr>
      <p:sp>
        <p:nvSpPr>
          <p:cNvPr id="4" name="Slide Number Placeholder 13">
            <a:extLst>
              <a:ext uri="{FF2B5EF4-FFF2-40B4-BE49-F238E27FC236}">
                <a16:creationId xmlns:a16="http://schemas.microsoft.com/office/drawing/2014/main" id="{3EC65FBA-294B-F464-363F-FC703710EB94}"/>
              </a:ext>
            </a:extLst>
          </p:cNvPr>
          <p:cNvSpPr>
            <a:spLocks noGrp="1"/>
          </p:cNvSpPr>
          <p:nvPr>
            <p:ph type="sldNum" sz="quarter" idx="4"/>
          </p:nvPr>
        </p:nvSpPr>
        <p:spPr>
          <a:xfrm>
            <a:off x="11282926" y="6227339"/>
            <a:ext cx="492443" cy="204839"/>
          </a:xfrm>
        </p:spPr>
        <p:txBody>
          <a:bodyPr/>
          <a:lstStyle/>
          <a:p>
            <a:endParaRPr lang="en-US" sz="1200"/>
          </a:p>
        </p:txBody>
      </p:sp>
      <p:pic>
        <p:nvPicPr>
          <p:cNvPr id="22" name="Picture 21">
            <a:extLst>
              <a:ext uri="{FF2B5EF4-FFF2-40B4-BE49-F238E27FC236}">
                <a16:creationId xmlns:a16="http://schemas.microsoft.com/office/drawing/2014/main" id="{B4701B3F-120D-94C5-DD31-2D83AB8BC044}"/>
              </a:ext>
            </a:extLst>
          </p:cNvPr>
          <p:cNvPicPr>
            <a:picLocks noChangeAspect="1"/>
          </p:cNvPicPr>
          <p:nvPr/>
        </p:nvPicPr>
        <p:blipFill>
          <a:blip r:embed="rId3"/>
          <a:stretch>
            <a:fillRect/>
          </a:stretch>
        </p:blipFill>
        <p:spPr>
          <a:xfrm>
            <a:off x="4732" y="0"/>
            <a:ext cx="12182535" cy="6858000"/>
          </a:xfrm>
          <a:prstGeom prst="rect">
            <a:avLst/>
          </a:prstGeom>
        </p:spPr>
      </p:pic>
      <p:sp>
        <p:nvSpPr>
          <p:cNvPr id="2" name="Title 11">
            <a:extLst>
              <a:ext uri="{FF2B5EF4-FFF2-40B4-BE49-F238E27FC236}">
                <a16:creationId xmlns:a16="http://schemas.microsoft.com/office/drawing/2014/main" id="{BA9E34B8-CEF5-CC71-0F39-A5DABFA5927C}"/>
              </a:ext>
            </a:extLst>
          </p:cNvPr>
          <p:cNvSpPr>
            <a:spLocks noGrp="1"/>
          </p:cNvSpPr>
          <p:nvPr>
            <p:ph type="title"/>
          </p:nvPr>
        </p:nvSpPr>
        <p:spPr>
          <a:xfrm>
            <a:off x="560438" y="367952"/>
            <a:ext cx="11277600" cy="602086"/>
          </a:xfrm>
        </p:spPr>
        <p:txBody>
          <a:bodyPr>
            <a:noAutofit/>
          </a:bodyPr>
          <a:lstStyle/>
          <a:p>
            <a:r>
              <a:rPr lang="en-GB" b="1">
                <a:solidFill>
                  <a:srgbClr val="000C30"/>
                </a:solidFill>
                <a:latin typeface="Outfit SemiBold" pitchFamily="2" charset="0"/>
              </a:rPr>
              <a:t>DREAMS AND GOALS</a:t>
            </a:r>
            <a:endParaRPr lang="en-GB" b="0">
              <a:solidFill>
                <a:srgbClr val="000C30"/>
              </a:solidFill>
              <a:latin typeface="Outfit SemiBold" pitchFamily="2" charset="0"/>
            </a:endParaRPr>
          </a:p>
        </p:txBody>
      </p:sp>
      <p:graphicFrame>
        <p:nvGraphicFramePr>
          <p:cNvPr id="5" name="Table 11">
            <a:extLst>
              <a:ext uri="{FF2B5EF4-FFF2-40B4-BE49-F238E27FC236}">
                <a16:creationId xmlns:a16="http://schemas.microsoft.com/office/drawing/2014/main" id="{4C80A364-8172-948C-95C0-B8C6FC4E05CF}"/>
              </a:ext>
            </a:extLst>
          </p:cNvPr>
          <p:cNvGraphicFramePr>
            <a:graphicFrameLocks noGrp="1"/>
          </p:cNvGraphicFramePr>
          <p:nvPr/>
        </p:nvGraphicFramePr>
        <p:xfrm>
          <a:off x="662853" y="2155079"/>
          <a:ext cx="10968709" cy="3798920"/>
        </p:xfrm>
        <a:graphic>
          <a:graphicData uri="http://schemas.openxmlformats.org/drawingml/2006/table">
            <a:tbl>
              <a:tblPr bandRow="1">
                <a:tableStyleId>{5C22544A-7EE6-4342-B048-85BDC9FD1C3A}</a:tableStyleId>
              </a:tblPr>
              <a:tblGrid>
                <a:gridCol w="1315476">
                  <a:extLst>
                    <a:ext uri="{9D8B030D-6E8A-4147-A177-3AD203B41FA5}">
                      <a16:colId xmlns:a16="http://schemas.microsoft.com/office/drawing/2014/main" val="113089719"/>
                    </a:ext>
                  </a:extLst>
                </a:gridCol>
                <a:gridCol w="2176598">
                  <a:extLst>
                    <a:ext uri="{9D8B030D-6E8A-4147-A177-3AD203B41FA5}">
                      <a16:colId xmlns:a16="http://schemas.microsoft.com/office/drawing/2014/main" val="3293522547"/>
                    </a:ext>
                  </a:extLst>
                </a:gridCol>
                <a:gridCol w="2102103">
                  <a:extLst>
                    <a:ext uri="{9D8B030D-6E8A-4147-A177-3AD203B41FA5}">
                      <a16:colId xmlns:a16="http://schemas.microsoft.com/office/drawing/2014/main" val="1865226089"/>
                    </a:ext>
                  </a:extLst>
                </a:gridCol>
                <a:gridCol w="5374532">
                  <a:extLst>
                    <a:ext uri="{9D8B030D-6E8A-4147-A177-3AD203B41FA5}">
                      <a16:colId xmlns:a16="http://schemas.microsoft.com/office/drawing/2014/main" val="1138386883"/>
                    </a:ext>
                  </a:extLst>
                </a:gridCol>
              </a:tblGrid>
              <a:tr h="383831">
                <a:tc>
                  <a:txBody>
                    <a:bodyPr/>
                    <a:lstStyle/>
                    <a:p>
                      <a:pPr algn="ctr"/>
                      <a:r>
                        <a:rPr lang="en-US" sz="2400" b="1">
                          <a:solidFill>
                            <a:schemeClr val="bg1"/>
                          </a:solidFill>
                          <a:latin typeface="Outfit" pitchFamily="2" charset="0"/>
                          <a:ea typeface="Open Sans" pitchFamily="2" charset="0"/>
                          <a:cs typeface="Open Sans" pitchFamily="2" charset="0"/>
                        </a:rPr>
                        <a:t>Age</a:t>
                      </a:r>
                    </a:p>
                  </a:txBody>
                  <a:tcPr marT="41564" marB="41564" anchor="ctr">
                    <a:solidFill>
                      <a:srgbClr val="40104D"/>
                    </a:solidFill>
                  </a:tcPr>
                </a:tc>
                <a:tc>
                  <a:txBody>
                    <a:bodyPr/>
                    <a:lstStyle/>
                    <a:p>
                      <a:pPr algn="ctr"/>
                      <a:r>
                        <a:rPr lang="en-US" sz="2400" b="1">
                          <a:solidFill>
                            <a:schemeClr val="bg1"/>
                          </a:solidFill>
                          <a:latin typeface="Outfit" pitchFamily="2" charset="0"/>
                          <a:ea typeface="Open Sans" pitchFamily="2" charset="0"/>
                          <a:cs typeface="Open Sans" pitchFamily="2" charset="0"/>
                        </a:rPr>
                        <a:t>Piece</a:t>
                      </a:r>
                    </a:p>
                  </a:txBody>
                  <a:tcPr marT="41564" marB="41564" anchor="ctr">
                    <a:solidFill>
                      <a:srgbClr val="40104D"/>
                    </a:solidFill>
                  </a:tcPr>
                </a:tc>
                <a:tc>
                  <a:txBody>
                    <a:bodyPr/>
                    <a:lstStyle/>
                    <a:p>
                      <a:pPr algn="ctr"/>
                      <a:r>
                        <a:rPr lang="en-US" sz="2400" b="1">
                          <a:solidFill>
                            <a:schemeClr val="bg1"/>
                          </a:solidFill>
                          <a:latin typeface="Outfit" pitchFamily="2" charset="0"/>
                          <a:ea typeface="Open Sans" pitchFamily="2" charset="0"/>
                          <a:cs typeface="Open Sans" pitchFamily="2" charset="0"/>
                        </a:rPr>
                        <a:t>Change</a:t>
                      </a:r>
                    </a:p>
                  </a:txBody>
                  <a:tcPr marT="41564" marB="41564" anchor="ctr">
                    <a:solidFill>
                      <a:srgbClr val="40104D"/>
                    </a:solidFill>
                  </a:tcPr>
                </a:tc>
                <a:tc>
                  <a:txBody>
                    <a:bodyPr/>
                    <a:lstStyle/>
                    <a:p>
                      <a:pPr algn="ctr"/>
                      <a:r>
                        <a:rPr lang="en-US" sz="2400" b="1">
                          <a:solidFill>
                            <a:schemeClr val="bg1"/>
                          </a:solidFill>
                          <a:latin typeface="Outfit" pitchFamily="2" charset="0"/>
                          <a:ea typeface="Open Sans" pitchFamily="2" charset="0"/>
                          <a:cs typeface="Open Sans" pitchFamily="2" charset="0"/>
                        </a:rPr>
                        <a:t>Summary</a:t>
                      </a:r>
                    </a:p>
                  </a:txBody>
                  <a:tcPr marT="41564" marB="41564" anchor="ctr">
                    <a:solidFill>
                      <a:srgbClr val="40104D"/>
                    </a:solidFill>
                  </a:tcPr>
                </a:tc>
                <a:extLst>
                  <a:ext uri="{0D108BD9-81ED-4DB2-BD59-A6C34878D82A}">
                    <a16:rowId xmlns:a16="http://schemas.microsoft.com/office/drawing/2014/main" val="2923434747"/>
                  </a:ext>
                </a:extLst>
              </a:tr>
              <a:tr h="383831">
                <a:tc>
                  <a:txBody>
                    <a:bodyPr/>
                    <a:lstStyle/>
                    <a:p>
                      <a:pPr algn="ctr"/>
                      <a:r>
                        <a:rPr lang="en-US" sz="2200">
                          <a:solidFill>
                            <a:srgbClr val="000C30"/>
                          </a:solidFill>
                          <a:latin typeface="Outfit" pitchFamily="2" charset="0"/>
                          <a:ea typeface="Open Sans" pitchFamily="2" charset="0"/>
                          <a:cs typeface="Open Sans" pitchFamily="2" charset="0"/>
                        </a:rPr>
                        <a:t>6 - 7</a:t>
                      </a:r>
                    </a:p>
                  </a:txBody>
                  <a:tcPr marT="41564" marB="41564" anchor="ctr">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P2 &amp;P5</a:t>
                      </a:r>
                    </a:p>
                  </a:txBody>
                  <a:tcPr marT="41564" marB="41564">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Restructured</a:t>
                      </a:r>
                    </a:p>
                  </a:txBody>
                  <a:tcPr marT="41564" marB="41564">
                    <a:solidFill>
                      <a:schemeClr val="bg1">
                        <a:lumMod val="95000"/>
                        <a:alpha val="50000"/>
                      </a:schemeClr>
                    </a:solidFill>
                  </a:tcPr>
                </a:tc>
                <a:tc>
                  <a:txBody>
                    <a:bodyPr/>
                    <a:lstStyle/>
                    <a:p>
                      <a:r>
                        <a:rPr lang="en-GB" sz="2200">
                          <a:solidFill>
                            <a:schemeClr val="tx1"/>
                          </a:solidFill>
                          <a:latin typeface="Outfit" pitchFamily="2" charset="0"/>
                          <a:cs typeface="Poppins" panose="00000500000000000000" pitchFamily="2" charset="0"/>
                        </a:rPr>
                        <a:t>Content moved from Healthy Me to make space for new safety lessons</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extLst>
                  <a:ext uri="{0D108BD9-81ED-4DB2-BD59-A6C34878D82A}">
                    <a16:rowId xmlns:a16="http://schemas.microsoft.com/office/drawing/2014/main" val="1460347461"/>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7 - 8 </a:t>
                      </a:r>
                    </a:p>
                  </a:txBody>
                  <a:tcPr marT="41564" marB="41564" anchor="ctr">
                    <a:solidFill>
                      <a:schemeClr val="bg1">
                        <a:lumMod val="85000"/>
                        <a:alpha val="50000"/>
                      </a:schemeClr>
                    </a:solidFill>
                  </a:tcPr>
                </a:tc>
                <a:tc>
                  <a:txBody>
                    <a:bodyPr/>
                    <a:lstStyle/>
                    <a:p>
                      <a:r>
                        <a:rPr lang="en-GB" sz="2200">
                          <a:latin typeface="Outfit" pitchFamily="2" charset="0"/>
                        </a:rPr>
                        <a:t>P4: Choices that help us grow</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tc>
                  <a:txBody>
                    <a:bodyPr/>
                    <a:lstStyle/>
                    <a:p>
                      <a:r>
                        <a:rPr lang="en-US" sz="2200">
                          <a:solidFill>
                            <a:schemeClr val="tx1"/>
                          </a:solidFill>
                          <a:latin typeface="Outfit" pitchFamily="2" charset="0"/>
                          <a:cs typeface="Poppins" panose="00000500000000000000" pitchFamily="2" charset="0"/>
                        </a:rPr>
                        <a:t>Significant change</a:t>
                      </a:r>
                    </a:p>
                  </a:txBody>
                  <a:tcPr marT="41564" marB="41564">
                    <a:solidFill>
                      <a:schemeClr val="bg1">
                        <a:lumMod val="85000"/>
                        <a:alpha val="50000"/>
                      </a:schemeClr>
                    </a:solidFill>
                  </a:tcPr>
                </a:tc>
                <a:tc>
                  <a:txBody>
                    <a:bodyPr/>
                    <a:lstStyle/>
                    <a:p>
                      <a:r>
                        <a:rPr lang="en-GB" sz="2200">
                          <a:latin typeface="Outfit" pitchFamily="2" charset="0"/>
                        </a:rPr>
                        <a:t>New focus on community garden</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extLst>
                  <a:ext uri="{0D108BD9-81ED-4DB2-BD59-A6C34878D82A}">
                    <a16:rowId xmlns:a16="http://schemas.microsoft.com/office/drawing/2014/main" val="2121451596"/>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9 - 10</a:t>
                      </a:r>
                    </a:p>
                  </a:txBody>
                  <a:tcPr marT="41564" marB="41564" anchor="ctr">
                    <a:solidFill>
                      <a:schemeClr val="bg1">
                        <a:lumMod val="95000"/>
                        <a:alpha val="50000"/>
                      </a:schemeClr>
                    </a:solidFill>
                  </a:tcPr>
                </a:tc>
                <a:tc>
                  <a:txBody>
                    <a:bodyPr/>
                    <a:lstStyle/>
                    <a:p>
                      <a:r>
                        <a:rPr lang="en-GB" sz="2200">
                          <a:latin typeface="Outfit" pitchFamily="2" charset="0"/>
                        </a:rPr>
                        <a:t>P2: Money and Spending</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95000"/>
                        <a:alpha val="50000"/>
                      </a:schemeClr>
                    </a:solidFill>
                  </a:tcPr>
                </a:tc>
                <a:tc>
                  <a:txBody>
                    <a:bodyPr/>
                    <a:lstStyle/>
                    <a:p>
                      <a:r>
                        <a:rPr lang="en-GB" sz="2200">
                          <a:latin typeface="Outfit" pitchFamily="2" charset="0"/>
                        </a:rPr>
                        <a:t>Digital spending risks, in-game purchases, attitudes to saving</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extLst>
                  <a:ext uri="{0D108BD9-81ED-4DB2-BD59-A6C34878D82A}">
                    <a16:rowId xmlns:a16="http://schemas.microsoft.com/office/drawing/2014/main" val="9035122"/>
                  </a:ext>
                </a:extLst>
              </a:tr>
              <a:tr h="5106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10 - 11</a:t>
                      </a:r>
                    </a:p>
                  </a:txBody>
                  <a:tcPr marT="41564" marB="41564" anchor="ctr">
                    <a:solidFill>
                      <a:schemeClr val="bg1">
                        <a:lumMod val="85000"/>
                        <a:alpha val="50000"/>
                      </a:schemeClr>
                    </a:solidFill>
                  </a:tcPr>
                </a:tc>
                <a:tc>
                  <a:txBody>
                    <a:bodyPr/>
                    <a:lstStyle/>
                    <a:p>
                      <a:r>
                        <a:rPr lang="en-GB" sz="2200">
                          <a:latin typeface="Outfit" pitchFamily="2" charset="0"/>
                        </a:rPr>
                        <a:t>P2: Steps to Success</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85000"/>
                        <a:alpha val="50000"/>
                      </a:schemeClr>
                    </a:solidFill>
                  </a:tcPr>
                </a:tc>
                <a:tc>
                  <a:txBody>
                    <a:bodyPr/>
                    <a:lstStyle/>
                    <a:p>
                      <a:r>
                        <a:rPr lang="en-GB" sz="2200">
                          <a:latin typeface="Outfit" pitchFamily="2" charset="0"/>
                        </a:rPr>
                        <a:t>New content on breaking goals into manageable steps</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extLst>
                  <a:ext uri="{0D108BD9-81ED-4DB2-BD59-A6C34878D82A}">
                    <a16:rowId xmlns:a16="http://schemas.microsoft.com/office/drawing/2014/main" val="736968189"/>
                  </a:ext>
                </a:extLst>
              </a:tr>
            </a:tbl>
          </a:graphicData>
        </a:graphic>
      </p:graphicFrame>
      <p:sp>
        <p:nvSpPr>
          <p:cNvPr id="24" name="Rectangle 23">
            <a:extLst>
              <a:ext uri="{FF2B5EF4-FFF2-40B4-BE49-F238E27FC236}">
                <a16:creationId xmlns:a16="http://schemas.microsoft.com/office/drawing/2014/main" id="{6D4873FE-94A6-6184-813E-9765CE3E9E70}"/>
              </a:ext>
            </a:extLst>
          </p:cNvPr>
          <p:cNvSpPr/>
          <p:nvPr/>
        </p:nvSpPr>
        <p:spPr>
          <a:xfrm>
            <a:off x="560438" y="986191"/>
            <a:ext cx="11277600" cy="400110"/>
          </a:xfrm>
          <a:prstGeom prst="rect">
            <a:avLst/>
          </a:prstGeom>
        </p:spPr>
        <p:txBody>
          <a:bodyPr wrap="square">
            <a:spAutoFit/>
          </a:bodyPr>
          <a:lstStyle/>
          <a:p>
            <a:r>
              <a:rPr lang="en-GB" sz="2000" dirty="0">
                <a:solidFill>
                  <a:srgbClr val="000C30"/>
                </a:solidFill>
                <a:latin typeface="Outfit SemiBold" pitchFamily="2" charset="0"/>
                <a:ea typeface="Open Sans" panose="020B0606030504020204" pitchFamily="34" charset="0"/>
                <a:cs typeface="Open Sans" panose="020B0606030504020204" pitchFamily="34" charset="0"/>
              </a:rPr>
              <a:t>Some restructuring in KS1, two new lessons</a:t>
            </a:r>
            <a:endParaRPr lang="en-US" sz="2000" dirty="0">
              <a:solidFill>
                <a:schemeClr val="tx1">
                  <a:lumMod val="50000"/>
                  <a:lumOff val="50000"/>
                </a:schemeClr>
              </a:solidFill>
              <a:latin typeface="Outfit SemiBold" pitchFamily="2" charset="0"/>
              <a:ea typeface="Open Sans" panose="020B0606030504020204" pitchFamily="34" charset="0"/>
              <a:cs typeface="Open Sans" panose="020B0606030504020204" pitchFamily="34" charset="0"/>
            </a:endParaRPr>
          </a:p>
        </p:txBody>
      </p:sp>
      <p:sp>
        <p:nvSpPr>
          <p:cNvPr id="21" name="TextBox 20">
            <a:extLst>
              <a:ext uri="{FF2B5EF4-FFF2-40B4-BE49-F238E27FC236}">
                <a16:creationId xmlns:a16="http://schemas.microsoft.com/office/drawing/2014/main" id="{23FCA102-E5F6-8FB1-EEC1-FF4CC75F46E8}"/>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26" name="Picture 25">
            <a:extLst>
              <a:ext uri="{FF2B5EF4-FFF2-40B4-BE49-F238E27FC236}">
                <a16:creationId xmlns:a16="http://schemas.microsoft.com/office/drawing/2014/main" id="{CE7A4056-265F-0738-0125-A7C097D152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55313" y="93797"/>
            <a:ext cx="2920056" cy="2061282"/>
          </a:xfrm>
          <a:prstGeom prst="rect">
            <a:avLst/>
          </a:prstGeom>
        </p:spPr>
      </p:pic>
    </p:spTree>
    <p:extLst>
      <p:ext uri="{BB962C8B-B14F-4D97-AF65-F5344CB8AC3E}">
        <p14:creationId xmlns:p14="http://schemas.microsoft.com/office/powerpoint/2010/main" val="4166716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FB027-C25E-EF14-19AB-FA5B1C19098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3EE7370-8ED6-E8D7-8985-FB5C361673C2}"/>
              </a:ext>
            </a:extLst>
          </p:cNvPr>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D3C13BA-52AD-B02C-6559-75FC81DE4EBE}"/>
              </a:ext>
            </a:extLst>
          </p:cNvPr>
          <p:cNvSpPr>
            <a:spLocks/>
          </p:cNvSpPr>
          <p:nvPr/>
        </p:nvSpPr>
        <p:spPr>
          <a:xfrm>
            <a:off x="0" y="-4859"/>
            <a:ext cx="12213973" cy="6883207"/>
          </a:xfrm>
          <a:prstGeom prst="rect">
            <a:avLst/>
          </a:prstGeom>
          <a:solidFill>
            <a:srgbClr val="5FC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E637134-275C-D254-1FD0-B42C214C7901}"/>
              </a:ext>
            </a:extLst>
          </p:cNvPr>
          <p:cNvSpPr txBox="1"/>
          <p:nvPr/>
        </p:nvSpPr>
        <p:spPr>
          <a:xfrm>
            <a:off x="516445" y="411206"/>
            <a:ext cx="3236395" cy="646331"/>
          </a:xfrm>
          <a:prstGeom prst="rect">
            <a:avLst/>
          </a:prstGeom>
          <a:noFill/>
        </p:spPr>
        <p:txBody>
          <a:bodyPr wrap="square" rtlCol="0">
            <a:spAutoFit/>
          </a:bodyPr>
          <a:lstStyle/>
          <a:p>
            <a:r>
              <a:rPr lang="en-GB" sz="3600" b="1">
                <a:solidFill>
                  <a:srgbClr val="000C30"/>
                </a:solidFill>
                <a:latin typeface="Outfit" pitchFamily="2" charset="0"/>
                <a:ea typeface="Open Sans bold" panose="020B0806030504020204" pitchFamily="34" charset="0"/>
                <a:cs typeface="Open Sans bold" panose="020B0806030504020204" pitchFamily="34" charset="0"/>
              </a:rPr>
              <a:t>HEALTHY ME</a:t>
            </a:r>
            <a:endParaRPr lang="en-US" sz="3600" b="1">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11" name="TextBox 10">
            <a:extLst>
              <a:ext uri="{FF2B5EF4-FFF2-40B4-BE49-F238E27FC236}">
                <a16:creationId xmlns:a16="http://schemas.microsoft.com/office/drawing/2014/main" id="{A49F52E0-4139-F817-3B92-41CFFD8BF263}"/>
              </a:ext>
            </a:extLst>
          </p:cNvPr>
          <p:cNvSpPr txBox="1"/>
          <p:nvPr/>
        </p:nvSpPr>
        <p:spPr>
          <a:xfrm>
            <a:off x="516445" y="1046942"/>
            <a:ext cx="7154298" cy="400110"/>
          </a:xfrm>
          <a:prstGeom prst="rect">
            <a:avLst/>
          </a:prstGeom>
          <a:noFill/>
        </p:spPr>
        <p:txBody>
          <a:bodyPr wrap="square" rtlCol="0">
            <a:spAutoFit/>
          </a:bodyPr>
          <a:lstStyle/>
          <a:p>
            <a:r>
              <a:rPr lang="en-GB" sz="2000" dirty="0">
                <a:solidFill>
                  <a:srgbClr val="000C30"/>
                </a:solidFill>
                <a:latin typeface="Outfit SemiBold" pitchFamily="2" charset="0"/>
                <a:ea typeface="Open Sans bold" panose="020B0806030504020204" pitchFamily="34" charset="0"/>
                <a:cs typeface="Open Sans bold" panose="020B0806030504020204" pitchFamily="34" charset="0"/>
              </a:rPr>
              <a:t>New safety lessons</a:t>
            </a:r>
            <a:endParaRPr lang="en-US" sz="20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2" name="TextBox 1">
            <a:extLst>
              <a:ext uri="{FF2B5EF4-FFF2-40B4-BE49-F238E27FC236}">
                <a16:creationId xmlns:a16="http://schemas.microsoft.com/office/drawing/2014/main" id="{9BFD2549-CD2E-9A5D-B8E8-1854CC8D6BD8}"/>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graphicFrame>
        <p:nvGraphicFramePr>
          <p:cNvPr id="18" name="Table 11">
            <a:extLst>
              <a:ext uri="{FF2B5EF4-FFF2-40B4-BE49-F238E27FC236}">
                <a16:creationId xmlns:a16="http://schemas.microsoft.com/office/drawing/2014/main" id="{8AFDE51A-3640-B235-7F02-19356FF93EB1}"/>
              </a:ext>
            </a:extLst>
          </p:cNvPr>
          <p:cNvGraphicFramePr>
            <a:graphicFrameLocks noGrp="1"/>
          </p:cNvGraphicFramePr>
          <p:nvPr/>
        </p:nvGraphicFramePr>
        <p:xfrm>
          <a:off x="516445" y="2377898"/>
          <a:ext cx="11181082" cy="3433160"/>
        </p:xfrm>
        <a:graphic>
          <a:graphicData uri="http://schemas.openxmlformats.org/drawingml/2006/table">
            <a:tbl>
              <a:tblPr bandRow="1">
                <a:tableStyleId>{5C22544A-7EE6-4342-B048-85BDC9FD1C3A}</a:tableStyleId>
              </a:tblPr>
              <a:tblGrid>
                <a:gridCol w="1681632">
                  <a:extLst>
                    <a:ext uri="{9D8B030D-6E8A-4147-A177-3AD203B41FA5}">
                      <a16:colId xmlns:a16="http://schemas.microsoft.com/office/drawing/2014/main" val="113089719"/>
                    </a:ext>
                  </a:extLst>
                </a:gridCol>
                <a:gridCol w="2226452">
                  <a:extLst>
                    <a:ext uri="{9D8B030D-6E8A-4147-A177-3AD203B41FA5}">
                      <a16:colId xmlns:a16="http://schemas.microsoft.com/office/drawing/2014/main" val="3293522547"/>
                    </a:ext>
                  </a:extLst>
                </a:gridCol>
                <a:gridCol w="1993856">
                  <a:extLst>
                    <a:ext uri="{9D8B030D-6E8A-4147-A177-3AD203B41FA5}">
                      <a16:colId xmlns:a16="http://schemas.microsoft.com/office/drawing/2014/main" val="1865226089"/>
                    </a:ext>
                  </a:extLst>
                </a:gridCol>
                <a:gridCol w="5279142">
                  <a:extLst>
                    <a:ext uri="{9D8B030D-6E8A-4147-A177-3AD203B41FA5}">
                      <a16:colId xmlns:a16="http://schemas.microsoft.com/office/drawing/2014/main" val="1138386883"/>
                    </a:ext>
                  </a:extLst>
                </a:gridCol>
              </a:tblGrid>
              <a:tr h="0">
                <a:tc>
                  <a:txBody>
                    <a:bodyPr/>
                    <a:lstStyle/>
                    <a:p>
                      <a:pPr algn="ctr"/>
                      <a:r>
                        <a:rPr lang="en-US" sz="2200" b="1">
                          <a:solidFill>
                            <a:schemeClr val="bg1"/>
                          </a:solidFill>
                          <a:latin typeface="Outfit" pitchFamily="2" charset="0"/>
                          <a:ea typeface="Open Sans" pitchFamily="2" charset="0"/>
                          <a:cs typeface="Open Sans" pitchFamily="2" charset="0"/>
                        </a:rPr>
                        <a:t>Age</a:t>
                      </a:r>
                    </a:p>
                  </a:txBody>
                  <a:tcPr marT="41564" marB="41564" anchor="ctr">
                    <a:solidFill>
                      <a:srgbClr val="40104D"/>
                    </a:solidFill>
                  </a:tcPr>
                </a:tc>
                <a:tc>
                  <a:txBody>
                    <a:bodyPr/>
                    <a:lstStyle/>
                    <a:p>
                      <a:pPr algn="ctr"/>
                      <a:r>
                        <a:rPr lang="en-US" sz="2200" b="1">
                          <a:solidFill>
                            <a:schemeClr val="bg1"/>
                          </a:solidFill>
                          <a:latin typeface="Outfit" pitchFamily="2" charset="0"/>
                          <a:ea typeface="Open Sans" pitchFamily="2" charset="0"/>
                          <a:cs typeface="Open Sans" pitchFamily="2" charset="0"/>
                        </a:rPr>
                        <a:t>Piece</a:t>
                      </a:r>
                    </a:p>
                  </a:txBody>
                  <a:tcPr marT="41564" marB="41564" anchor="ctr">
                    <a:solidFill>
                      <a:srgbClr val="40104D"/>
                    </a:solidFill>
                  </a:tcPr>
                </a:tc>
                <a:tc>
                  <a:txBody>
                    <a:bodyPr/>
                    <a:lstStyle/>
                    <a:p>
                      <a:pPr algn="ctr"/>
                      <a:r>
                        <a:rPr lang="en-US" sz="2200" b="1">
                          <a:solidFill>
                            <a:schemeClr val="bg1"/>
                          </a:solidFill>
                          <a:latin typeface="Outfit" pitchFamily="2" charset="0"/>
                          <a:ea typeface="Open Sans" pitchFamily="2" charset="0"/>
                          <a:cs typeface="Open Sans" pitchFamily="2" charset="0"/>
                        </a:rPr>
                        <a:t>Change</a:t>
                      </a:r>
                    </a:p>
                  </a:txBody>
                  <a:tcPr marT="41564" marB="41564" anchor="ctr">
                    <a:solidFill>
                      <a:srgbClr val="40104D"/>
                    </a:solidFill>
                  </a:tcPr>
                </a:tc>
                <a:tc>
                  <a:txBody>
                    <a:bodyPr/>
                    <a:lstStyle/>
                    <a:p>
                      <a:pPr algn="ctr"/>
                      <a:r>
                        <a:rPr lang="en-US" sz="2200" b="1">
                          <a:solidFill>
                            <a:schemeClr val="bg1"/>
                          </a:solidFill>
                          <a:latin typeface="Outfit" pitchFamily="2" charset="0"/>
                          <a:ea typeface="Open Sans" pitchFamily="2" charset="0"/>
                          <a:cs typeface="Open Sans" pitchFamily="2" charset="0"/>
                        </a:rPr>
                        <a:t>Summary</a:t>
                      </a:r>
                    </a:p>
                  </a:txBody>
                  <a:tcPr marT="41564" marB="41564" anchor="ctr">
                    <a:solidFill>
                      <a:srgbClr val="40104D"/>
                    </a:solidFill>
                  </a:tcPr>
                </a:tc>
                <a:extLst>
                  <a:ext uri="{0D108BD9-81ED-4DB2-BD59-A6C34878D82A}">
                    <a16:rowId xmlns:a16="http://schemas.microsoft.com/office/drawing/2014/main" val="2923434747"/>
                  </a:ext>
                </a:extLst>
              </a:tr>
              <a:tr h="399291">
                <a:tc>
                  <a:txBody>
                    <a:bodyPr/>
                    <a:lstStyle/>
                    <a:p>
                      <a:pPr algn="l"/>
                      <a:r>
                        <a:rPr lang="en-US" sz="2200">
                          <a:solidFill>
                            <a:srgbClr val="000C30"/>
                          </a:solidFill>
                          <a:latin typeface="Outfit" pitchFamily="2" charset="0"/>
                          <a:ea typeface="Open Sans" pitchFamily="2" charset="0"/>
                          <a:cs typeface="Open Sans" pitchFamily="2" charset="0"/>
                        </a:rPr>
                        <a:t>Ages 6 - 7</a:t>
                      </a:r>
                    </a:p>
                  </a:txBody>
                  <a:tcPr marT="41564" marB="41564" anchor="ctr">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P3:Keeping Safe at Home</a:t>
                      </a:r>
                    </a:p>
                  </a:txBody>
                  <a:tcPr marT="41564" marB="41564">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95000"/>
                        <a:alpha val="50000"/>
                      </a:schemeClr>
                    </a:solidFill>
                  </a:tcPr>
                </a:tc>
                <a:tc>
                  <a:txBody>
                    <a:bodyPr/>
                    <a:lstStyle/>
                    <a:p>
                      <a:r>
                        <a:rPr lang="en-GB" sz="2200">
                          <a:latin typeface="Outfit" pitchFamily="2" charset="0"/>
                        </a:rPr>
                        <a:t>Fire risks, kitchen hazards, burns treatment, Stop Drop Roll</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extLst>
                  <a:ext uri="{0D108BD9-81ED-4DB2-BD59-A6C34878D82A}">
                    <a16:rowId xmlns:a16="http://schemas.microsoft.com/office/drawing/2014/main" val="1460347461"/>
                  </a:ext>
                </a:extLst>
              </a:tr>
              <a:tr h="38298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Ages 6 - 7</a:t>
                      </a:r>
                    </a:p>
                  </a:txBody>
                  <a:tcPr marT="41564" marB="41564" anchor="ctr">
                    <a:solidFill>
                      <a:schemeClr val="bg1">
                        <a:lumMod val="85000"/>
                        <a:alpha val="50000"/>
                      </a:schemeClr>
                    </a:solidFill>
                  </a:tcPr>
                </a:tc>
                <a:tc>
                  <a:txBody>
                    <a:bodyPr/>
                    <a:lstStyle/>
                    <a:p>
                      <a:r>
                        <a:rPr lang="en-GB" sz="2200">
                          <a:latin typeface="Outfit" pitchFamily="2" charset="0"/>
                        </a:rPr>
                        <a:t>P4: Safe Outside </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85000"/>
                        <a:alpha val="50000"/>
                      </a:schemeClr>
                    </a:solidFill>
                  </a:tcPr>
                </a:tc>
                <a:tc>
                  <a:txBody>
                    <a:bodyPr/>
                    <a:lstStyle/>
                    <a:p>
                      <a:r>
                        <a:rPr lang="en-GB" sz="2200">
                          <a:latin typeface="Outfit" pitchFamily="2" charset="0"/>
                        </a:rPr>
                        <a:t>Roads, railways, water, parks safety</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extLst>
                  <a:ext uri="{0D108BD9-81ED-4DB2-BD59-A6C34878D82A}">
                    <a16:rowId xmlns:a16="http://schemas.microsoft.com/office/drawing/2014/main" val="2121451596"/>
                  </a:ext>
                </a:extLst>
              </a:tr>
              <a:tr h="3838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Ages 7 - 8 </a:t>
                      </a:r>
                    </a:p>
                  </a:txBody>
                  <a:tcPr marT="41564" marB="41564" anchor="ctr">
                    <a:solidFill>
                      <a:schemeClr val="bg1">
                        <a:lumMod val="95000"/>
                        <a:alpha val="50000"/>
                      </a:schemeClr>
                    </a:solidFill>
                  </a:tcPr>
                </a:tc>
                <a:tc>
                  <a:txBody>
                    <a:bodyPr/>
                    <a:lstStyle/>
                    <a:p>
                      <a:r>
                        <a:rPr lang="en-GB" sz="2200">
                          <a:latin typeface="Outfit" pitchFamily="2" charset="0"/>
                        </a:rPr>
                        <a:t>P5: Safe or Unsafe</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95000"/>
                        <a:alpha val="50000"/>
                      </a:schemeClr>
                    </a:solidFill>
                  </a:tcPr>
                </a:tc>
                <a:tc>
                  <a:txBody>
                    <a:bodyPr/>
                    <a:lstStyle/>
                    <a:p>
                      <a:r>
                        <a:rPr lang="en-GB" sz="2200">
                          <a:latin typeface="Outfit" pitchFamily="2" charset="0"/>
                        </a:rPr>
                        <a:t>Water Safety Code, cold water shock, emergency services</a:t>
                      </a:r>
                      <a:endParaRPr lang="en-US" sz="2200">
                        <a:solidFill>
                          <a:schemeClr val="tx1"/>
                        </a:solidFill>
                        <a:latin typeface="Outfit" pitchFamily="2" charset="0"/>
                        <a:cs typeface="Poppins" panose="00000500000000000000" pitchFamily="2" charset="0"/>
                      </a:endParaRPr>
                    </a:p>
                  </a:txBody>
                  <a:tcPr marT="41564" marB="41564">
                    <a:solidFill>
                      <a:schemeClr val="bg1">
                        <a:lumMod val="95000"/>
                        <a:alpha val="50000"/>
                      </a:schemeClr>
                    </a:solidFill>
                  </a:tcPr>
                </a:tc>
                <a:extLst>
                  <a:ext uri="{0D108BD9-81ED-4DB2-BD59-A6C34878D82A}">
                    <a16:rowId xmlns:a16="http://schemas.microsoft.com/office/drawing/2014/main" val="9035122"/>
                  </a:ext>
                </a:extLst>
              </a:tr>
              <a:tr h="5106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ea typeface="Open Sans" pitchFamily="2" charset="0"/>
                          <a:cs typeface="Open Sans" pitchFamily="2" charset="0"/>
                        </a:rPr>
                        <a:t>Ages 8 - 9</a:t>
                      </a:r>
                    </a:p>
                  </a:txBody>
                  <a:tcPr marT="41564" marB="41564" anchor="ctr">
                    <a:solidFill>
                      <a:schemeClr val="bg1">
                        <a:lumMod val="85000"/>
                        <a:alpha val="50000"/>
                      </a:schemeClr>
                    </a:solidFill>
                  </a:tcPr>
                </a:tc>
                <a:tc>
                  <a:txBody>
                    <a:bodyPr/>
                    <a:lstStyle/>
                    <a:p>
                      <a:r>
                        <a:rPr lang="en-GB" sz="2200">
                          <a:latin typeface="Outfit" pitchFamily="2" charset="0"/>
                        </a:rPr>
                        <a:t>P2: Staying Safe with Friends</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tc>
                  <a:txBody>
                    <a:bodyPr/>
                    <a:lstStyle/>
                    <a:p>
                      <a:r>
                        <a:rPr lang="en-US" sz="2200">
                          <a:solidFill>
                            <a:schemeClr val="tx1"/>
                          </a:solidFill>
                          <a:latin typeface="Outfit" pitchFamily="2" charset="0"/>
                          <a:cs typeface="Poppins" panose="00000500000000000000" pitchFamily="2" charset="0"/>
                        </a:rPr>
                        <a:t>New lesson</a:t>
                      </a:r>
                    </a:p>
                  </a:txBody>
                  <a:tcPr marT="41564" marB="41564">
                    <a:solidFill>
                      <a:schemeClr val="bg1">
                        <a:lumMod val="85000"/>
                        <a:alpha val="50000"/>
                      </a:schemeClr>
                    </a:solidFill>
                  </a:tcPr>
                </a:tc>
                <a:tc>
                  <a:txBody>
                    <a:bodyPr/>
                    <a:lstStyle/>
                    <a:p>
                      <a:r>
                        <a:rPr lang="en-GB" sz="2200">
                          <a:latin typeface="Outfit" pitchFamily="2" charset="0"/>
                        </a:rPr>
                        <a:t>Peer influence in safety contexts, fire and railway safety</a:t>
                      </a:r>
                      <a:endParaRPr lang="en-US" sz="2200">
                        <a:solidFill>
                          <a:schemeClr val="tx1"/>
                        </a:solidFill>
                        <a:latin typeface="Outfit" pitchFamily="2" charset="0"/>
                        <a:cs typeface="Poppins" panose="00000500000000000000" pitchFamily="2" charset="0"/>
                      </a:endParaRPr>
                    </a:p>
                  </a:txBody>
                  <a:tcPr marT="41564" marB="41564">
                    <a:solidFill>
                      <a:schemeClr val="bg1">
                        <a:lumMod val="85000"/>
                        <a:alpha val="50000"/>
                      </a:schemeClr>
                    </a:solidFill>
                  </a:tcPr>
                </a:tc>
                <a:extLst>
                  <a:ext uri="{0D108BD9-81ED-4DB2-BD59-A6C34878D82A}">
                    <a16:rowId xmlns:a16="http://schemas.microsoft.com/office/drawing/2014/main" val="736968189"/>
                  </a:ext>
                </a:extLst>
              </a:tr>
            </a:tbl>
          </a:graphicData>
        </a:graphic>
      </p:graphicFrame>
      <p:pic>
        <p:nvPicPr>
          <p:cNvPr id="24" name="Picture 23">
            <a:extLst>
              <a:ext uri="{FF2B5EF4-FFF2-40B4-BE49-F238E27FC236}">
                <a16:creationId xmlns:a16="http://schemas.microsoft.com/office/drawing/2014/main" id="{CE39250A-3BD5-21D1-B597-D29C6349EB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1949" y="60971"/>
            <a:ext cx="2433606" cy="2433606"/>
          </a:xfrm>
          <a:prstGeom prst="rect">
            <a:avLst/>
          </a:prstGeom>
        </p:spPr>
      </p:pic>
    </p:spTree>
    <p:extLst>
      <p:ext uri="{BB962C8B-B14F-4D97-AF65-F5344CB8AC3E}">
        <p14:creationId xmlns:p14="http://schemas.microsoft.com/office/powerpoint/2010/main" val="3422141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1262-5421-2D6F-5CE8-BCD0487D696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F79569C-8DF0-81DE-F653-B4D44C4C429D}"/>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61E95904-B604-5CE0-E040-9C3D606B4663}"/>
              </a:ext>
            </a:extLst>
          </p:cNvPr>
          <p:cNvSpPr txBox="1"/>
          <p:nvPr/>
        </p:nvSpPr>
        <p:spPr>
          <a:xfrm>
            <a:off x="131393" y="304300"/>
            <a:ext cx="10437369" cy="684355"/>
          </a:xfrm>
          <a:prstGeom prst="rect">
            <a:avLst/>
          </a:prstGeom>
          <a:noFill/>
        </p:spPr>
        <p:txBody>
          <a:bodyPr wrap="square" rtlCol="0" anchor="ctr">
            <a:spAutoFit/>
          </a:bodyPr>
          <a:lstStyle/>
          <a:p>
            <a:pPr>
              <a:lnSpc>
                <a:spcPts val="5000"/>
              </a:lnSpc>
            </a:pPr>
            <a:r>
              <a:rPr lang="en-GB" sz="3500" b="1" dirty="0">
                <a:solidFill>
                  <a:srgbClr val="000C30"/>
                </a:solidFill>
                <a:latin typeface="Outfit SemiBold" pitchFamily="2" charset="0"/>
              </a:rPr>
              <a:t>AGES 6-7 - PIECE 4 – STAYING SAFE OUTSIDE</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pic>
        <p:nvPicPr>
          <p:cNvPr id="43" name="Picture 42" descr="A pink square with black background&#10;&#10;AI-generated content may be incorrect.">
            <a:extLst>
              <a:ext uri="{FF2B5EF4-FFF2-40B4-BE49-F238E27FC236}">
                <a16:creationId xmlns:a16="http://schemas.microsoft.com/office/drawing/2014/main" id="{D3FE3ED3-A0CF-4C0B-1839-7D98C8D79D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3917263" y="1557614"/>
            <a:ext cx="404775" cy="404775"/>
          </a:xfrm>
          <a:prstGeom prst="rect">
            <a:avLst/>
          </a:prstGeom>
        </p:spPr>
      </p:pic>
      <p:pic>
        <p:nvPicPr>
          <p:cNvPr id="46" name="Picture 45" descr="A purple half circle with black background&#10;&#10;AI-generated content may be incorrect.">
            <a:extLst>
              <a:ext uri="{FF2B5EF4-FFF2-40B4-BE49-F238E27FC236}">
                <a16:creationId xmlns:a16="http://schemas.microsoft.com/office/drawing/2014/main" id="{45D5D06C-A494-EC2A-19B0-988B6F5630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423675" y="1630689"/>
            <a:ext cx="404775" cy="404775"/>
          </a:xfrm>
          <a:prstGeom prst="rect">
            <a:avLst/>
          </a:prstGeom>
        </p:spPr>
      </p:pic>
      <p:pic>
        <p:nvPicPr>
          <p:cNvPr id="4" name="Picture 3">
            <a:extLst>
              <a:ext uri="{FF2B5EF4-FFF2-40B4-BE49-F238E27FC236}">
                <a16:creationId xmlns:a16="http://schemas.microsoft.com/office/drawing/2014/main" id="{1532CFE7-0731-1BFE-E0A3-8A7D33AC83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246" y="1657139"/>
            <a:ext cx="279595" cy="279595"/>
          </a:xfrm>
          <a:prstGeom prst="rect">
            <a:avLst/>
          </a:prstGeom>
        </p:spPr>
      </p:pic>
      <p:sp>
        <p:nvSpPr>
          <p:cNvPr id="7" name="TextBox 6">
            <a:extLst>
              <a:ext uri="{FF2B5EF4-FFF2-40B4-BE49-F238E27FC236}">
                <a16:creationId xmlns:a16="http://schemas.microsoft.com/office/drawing/2014/main" id="{EA8767C7-02EB-66CE-1355-0BD282E5586A}"/>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9" name="Picture 8">
            <a:extLst>
              <a:ext uri="{FF2B5EF4-FFF2-40B4-BE49-F238E27FC236}">
                <a16:creationId xmlns:a16="http://schemas.microsoft.com/office/drawing/2014/main" id="{AC491556-B0D0-9F87-CC8E-77B7177322C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423426"/>
            <a:ext cx="12192000" cy="4529365"/>
          </a:xfrm>
          <a:prstGeom prst="rect">
            <a:avLst/>
          </a:prstGeom>
        </p:spPr>
      </p:pic>
    </p:spTree>
    <p:extLst>
      <p:ext uri="{BB962C8B-B14F-4D97-AF65-F5344CB8AC3E}">
        <p14:creationId xmlns:p14="http://schemas.microsoft.com/office/powerpoint/2010/main" val="2594573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BC9F2-2198-D22F-7B7A-34C5B76764F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48656D-89FA-DE79-115B-9609A14A021F}"/>
              </a:ext>
            </a:extLst>
          </p:cNvPr>
          <p:cNvSpPr/>
          <p:nvPr/>
        </p:nvSpPr>
        <p:spPr>
          <a:xfrm>
            <a:off x="5560547" y="0"/>
            <a:ext cx="6629400" cy="6858000"/>
          </a:xfrm>
          <a:prstGeom prst="rect">
            <a:avLst/>
          </a:prstGeom>
          <a:solidFill>
            <a:srgbClr val="FDF7E9">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5C8F7D7-ED04-A452-B4B5-4F4C3DCEF730}"/>
              </a:ext>
            </a:extLst>
          </p:cNvPr>
          <p:cNvSpPr>
            <a:spLocks noGrp="1" noRot="1" noMove="1" noResize="1" noEditPoints="1" noAdjustHandles="1" noChangeArrowheads="1" noChangeShapeType="1"/>
          </p:cNvSpPr>
          <p:nvPr/>
        </p:nvSpPr>
        <p:spPr>
          <a:xfrm>
            <a:off x="0" y="0"/>
            <a:ext cx="5562600" cy="6858000"/>
          </a:xfrm>
          <a:prstGeom prst="rect">
            <a:avLst/>
          </a:prstGeom>
          <a:solidFill>
            <a:srgbClr val="5FC9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9933539-2617-70A0-A35F-2955F2D3A039}"/>
              </a:ext>
            </a:extLst>
          </p:cNvPr>
          <p:cNvSpPr txBox="1"/>
          <p:nvPr/>
        </p:nvSpPr>
        <p:spPr>
          <a:xfrm>
            <a:off x="167517" y="367166"/>
            <a:ext cx="5212199" cy="687561"/>
          </a:xfrm>
          <a:prstGeom prst="rect">
            <a:avLst/>
          </a:prstGeom>
          <a:noFill/>
        </p:spPr>
        <p:txBody>
          <a:bodyPr wrap="square" lIns="0" rtlCol="0">
            <a:spAutoFit/>
          </a:bodyPr>
          <a:lstStyle/>
          <a:p>
            <a:pPr algn="ctr">
              <a:lnSpc>
                <a:spcPts val="5000"/>
              </a:lnSpc>
            </a:pPr>
            <a:r>
              <a:rPr lang="en-GB" sz="3600" b="1">
                <a:solidFill>
                  <a:srgbClr val="000C30"/>
                </a:solidFill>
                <a:latin typeface="Outfit SemiBold" pitchFamily="2" charset="0"/>
                <a:ea typeface="Open Sans" panose="020B0606030504020204" pitchFamily="34" charset="0"/>
                <a:cs typeface="Open Sans" panose="020B0606030504020204" pitchFamily="34" charset="0"/>
              </a:rPr>
              <a:t>SAFETY EDUCATION</a:t>
            </a:r>
          </a:p>
        </p:txBody>
      </p:sp>
      <p:cxnSp>
        <p:nvCxnSpPr>
          <p:cNvPr id="9" name="Straight Connector 8">
            <a:extLst>
              <a:ext uri="{FF2B5EF4-FFF2-40B4-BE49-F238E27FC236}">
                <a16:creationId xmlns:a16="http://schemas.microsoft.com/office/drawing/2014/main" id="{8A227AD8-974B-3DDB-B9F5-91C6792A213B}"/>
              </a:ext>
            </a:extLst>
          </p:cNvPr>
          <p:cNvCxnSpPr>
            <a:cxnSpLocks/>
          </p:cNvCxnSpPr>
          <p:nvPr/>
        </p:nvCxnSpPr>
        <p:spPr>
          <a:xfrm>
            <a:off x="598641" y="3049915"/>
            <a:ext cx="4174071" cy="0"/>
          </a:xfrm>
          <a:prstGeom prst="line">
            <a:avLst/>
          </a:prstGeom>
          <a:ln w="50800">
            <a:solidFill>
              <a:srgbClr val="000C3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29269ED-BCBE-D21C-6335-0FA85ADEF41F}"/>
              </a:ext>
            </a:extLst>
          </p:cNvPr>
          <p:cNvSpPr txBox="1"/>
          <p:nvPr/>
        </p:nvSpPr>
        <p:spPr>
          <a:xfrm>
            <a:off x="546970" y="1933067"/>
            <a:ext cx="4277412" cy="830997"/>
          </a:xfrm>
          <a:prstGeom prst="rect">
            <a:avLst/>
          </a:prstGeom>
          <a:noFill/>
        </p:spPr>
        <p:txBody>
          <a:bodyPr wrap="square" rtlCol="0" anchor="ctr">
            <a:spAutoFit/>
          </a:bodyPr>
          <a:lstStyle/>
          <a:p>
            <a:pPr algn="ctr"/>
            <a:r>
              <a:rPr lang="en-GB" sz="2400">
                <a:solidFill>
                  <a:srgbClr val="000C30"/>
                </a:solidFill>
                <a:latin typeface="Outfit SemiBold" pitchFamily="2" charset="0"/>
                <a:ea typeface="Open Sans" panose="020B0606030504020204" pitchFamily="34" charset="0"/>
                <a:cs typeface="Open Sans" panose="020B0606030504020204" pitchFamily="34" charset="0"/>
              </a:rPr>
              <a:t>Safety STAR framework: Stop, Think, Assess, React</a:t>
            </a:r>
            <a:endParaRPr lang="en-GB" sz="3200">
              <a:solidFill>
                <a:srgbClr val="000C30"/>
              </a:solidFill>
              <a:latin typeface="Outfit ExtraBold" pitchFamily="2" charset="0"/>
              <a:ea typeface="Open Sans" panose="020B0606030504020204" pitchFamily="34" charset="0"/>
              <a:cs typeface="Open Sans" panose="020B0606030504020204" pitchFamily="34" charset="0"/>
            </a:endParaRPr>
          </a:p>
        </p:txBody>
      </p:sp>
      <p:sp>
        <p:nvSpPr>
          <p:cNvPr id="3" name="TextBox 2">
            <a:extLst>
              <a:ext uri="{FF2B5EF4-FFF2-40B4-BE49-F238E27FC236}">
                <a16:creationId xmlns:a16="http://schemas.microsoft.com/office/drawing/2014/main" id="{642F66ED-2818-6EAD-00BB-D226882BBB2E}"/>
              </a:ext>
            </a:extLst>
          </p:cNvPr>
          <p:cNvSpPr txBox="1"/>
          <p:nvPr/>
        </p:nvSpPr>
        <p:spPr>
          <a:xfrm>
            <a:off x="1333544" y="6422400"/>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5" name="TextBox 4">
            <a:extLst>
              <a:ext uri="{FF2B5EF4-FFF2-40B4-BE49-F238E27FC236}">
                <a16:creationId xmlns:a16="http://schemas.microsoft.com/office/drawing/2014/main" id="{FBD4AE01-98ED-C6EC-951F-0CF966A3CF46}"/>
              </a:ext>
            </a:extLst>
          </p:cNvPr>
          <p:cNvSpPr txBox="1"/>
          <p:nvPr/>
        </p:nvSpPr>
        <p:spPr>
          <a:xfrm>
            <a:off x="770859" y="3564536"/>
            <a:ext cx="4366949" cy="1200329"/>
          </a:xfrm>
          <a:prstGeom prst="rect">
            <a:avLst/>
          </a:prstGeom>
          <a:noFill/>
        </p:spPr>
        <p:txBody>
          <a:bodyPr wrap="square" rtlCol="0" anchor="ctr">
            <a:spAutoFit/>
          </a:bodyPr>
          <a:lstStyle/>
          <a:p>
            <a:pPr algn="ctr"/>
            <a:r>
              <a:rPr lang="en-GB" sz="2400">
                <a:latin typeface="Outfit" pitchFamily="2" charset="0"/>
              </a:rPr>
              <a:t>A consistent decision-making tool used across multiple age groups and contexts</a:t>
            </a:r>
            <a:endParaRPr lang="en-GB" sz="2400">
              <a:solidFill>
                <a:srgbClr val="000C30"/>
              </a:solidFill>
              <a:latin typeface="Outfit" pitchFamily="2"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96486908-9C29-1EF5-5F7F-F3FF9FA321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8381" y="-44977"/>
            <a:ext cx="5698827" cy="6858000"/>
          </a:xfrm>
          <a:prstGeom prst="rect">
            <a:avLst/>
          </a:prstGeom>
        </p:spPr>
      </p:pic>
    </p:spTree>
    <p:extLst>
      <p:ext uri="{BB962C8B-B14F-4D97-AF65-F5344CB8AC3E}">
        <p14:creationId xmlns:p14="http://schemas.microsoft.com/office/powerpoint/2010/main" val="3595953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AE016-427A-8D66-01EB-6D7C731DF58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37FCBBC-C81F-A074-BEA1-F008D39AB2E7}"/>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A06C7A0E-1F06-7C39-9242-A42CD68E7D68}"/>
              </a:ext>
            </a:extLst>
          </p:cNvPr>
          <p:cNvSpPr txBox="1"/>
          <p:nvPr/>
        </p:nvSpPr>
        <p:spPr>
          <a:xfrm>
            <a:off x="338020" y="278312"/>
            <a:ext cx="6857341" cy="684355"/>
          </a:xfrm>
          <a:prstGeom prst="rect">
            <a:avLst/>
          </a:prstGeom>
          <a:noFill/>
        </p:spPr>
        <p:txBody>
          <a:bodyPr wrap="square" rtlCol="0">
            <a:spAutoFit/>
          </a:bodyPr>
          <a:lstStyle/>
          <a:p>
            <a:pPr>
              <a:lnSpc>
                <a:spcPts val="5000"/>
              </a:lnSpc>
            </a:pPr>
            <a:r>
              <a:rPr lang="en-GB" sz="3500" b="1" dirty="0">
                <a:solidFill>
                  <a:srgbClr val="000C30"/>
                </a:solidFill>
                <a:latin typeface="Outfit SemiBold" pitchFamily="2" charset="0"/>
                <a:ea typeface="Open Sans" pitchFamily="2" charset="0"/>
                <a:cs typeface="Open Sans" pitchFamily="2" charset="0"/>
              </a:rPr>
              <a:t>SAFE OR UNSAFE (Ages 7-8)</a:t>
            </a:r>
            <a:endParaRPr lang="en-US" sz="3500" b="1" dirty="0">
              <a:solidFill>
                <a:srgbClr val="000C30"/>
              </a:solidFill>
              <a:latin typeface="Outfit SemiBold" pitchFamily="2" charset="0"/>
              <a:ea typeface="Open Sans" pitchFamily="2" charset="0"/>
              <a:cs typeface="Open Sans" pitchFamily="2" charset="0"/>
            </a:endParaRPr>
          </a:p>
        </p:txBody>
      </p:sp>
      <p:sp>
        <p:nvSpPr>
          <p:cNvPr id="7" name="TextBox 6">
            <a:extLst>
              <a:ext uri="{FF2B5EF4-FFF2-40B4-BE49-F238E27FC236}">
                <a16:creationId xmlns:a16="http://schemas.microsoft.com/office/drawing/2014/main" id="{EAE5E746-F02C-2277-B3ED-5F7EBCF0A7BD}"/>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2" name="Picture 11">
            <a:extLst>
              <a:ext uri="{FF2B5EF4-FFF2-40B4-BE49-F238E27FC236}">
                <a16:creationId xmlns:a16="http://schemas.microsoft.com/office/drawing/2014/main" id="{6D3EF1D2-4E32-2B1F-CDFB-B2D41EE34D75}"/>
              </a:ext>
            </a:extLst>
          </p:cNvPr>
          <p:cNvPicPr>
            <a:picLocks noChangeAspect="1"/>
          </p:cNvPicPr>
          <p:nvPr/>
        </p:nvPicPr>
        <p:blipFill>
          <a:blip r:embed="rId3"/>
          <a:stretch>
            <a:fillRect/>
          </a:stretch>
        </p:blipFill>
        <p:spPr>
          <a:xfrm>
            <a:off x="1969266" y="1444875"/>
            <a:ext cx="8055516" cy="4531228"/>
          </a:xfrm>
          <a:prstGeom prst="rect">
            <a:avLst/>
          </a:prstGeom>
        </p:spPr>
      </p:pic>
    </p:spTree>
    <p:extLst>
      <p:ext uri="{BB962C8B-B14F-4D97-AF65-F5344CB8AC3E}">
        <p14:creationId xmlns:p14="http://schemas.microsoft.com/office/powerpoint/2010/main" val="1263921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497CF-5EF2-6C38-C6CF-7360350EA6F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7C644D7-1A3A-BD90-909E-86CFD4D524FA}"/>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A69823B-6DB5-A0ED-FBFD-55549DDEF79B}"/>
              </a:ext>
            </a:extLst>
          </p:cNvPr>
          <p:cNvSpPr txBox="1"/>
          <p:nvPr/>
        </p:nvSpPr>
        <p:spPr>
          <a:xfrm>
            <a:off x="507264" y="373535"/>
            <a:ext cx="10718264" cy="1325556"/>
          </a:xfrm>
          <a:prstGeom prst="rect">
            <a:avLst/>
          </a:prstGeom>
          <a:noFill/>
        </p:spPr>
        <p:txBody>
          <a:bodyPr wrap="square" rtlCol="0">
            <a:spAutoFit/>
          </a:bodyPr>
          <a:lstStyle/>
          <a:p>
            <a:pPr>
              <a:lnSpc>
                <a:spcPts val="5000"/>
              </a:lnSpc>
            </a:pPr>
            <a:r>
              <a:rPr lang="en-US" sz="3500" b="1" dirty="0">
                <a:solidFill>
                  <a:srgbClr val="000C30"/>
                </a:solidFill>
                <a:latin typeface="Outfit SemiBold" pitchFamily="2" charset="0"/>
                <a:ea typeface="Open Sans" pitchFamily="2" charset="0"/>
                <a:cs typeface="Open Sans" pitchFamily="2" charset="0"/>
              </a:rPr>
              <a:t>Safety star revisited and pupils explore similarities between different safety rules they know:</a:t>
            </a:r>
          </a:p>
        </p:txBody>
      </p:sp>
      <p:sp>
        <p:nvSpPr>
          <p:cNvPr id="7" name="TextBox 6">
            <a:extLst>
              <a:ext uri="{FF2B5EF4-FFF2-40B4-BE49-F238E27FC236}">
                <a16:creationId xmlns:a16="http://schemas.microsoft.com/office/drawing/2014/main" id="{0BCD4E32-BAD6-BFC9-4BCE-0FBDBC69C502}"/>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5" name="Picture 4">
            <a:extLst>
              <a:ext uri="{FF2B5EF4-FFF2-40B4-BE49-F238E27FC236}">
                <a16:creationId xmlns:a16="http://schemas.microsoft.com/office/drawing/2014/main" id="{521063D5-F95F-2828-D66D-22F8D2B1D84A}"/>
              </a:ext>
            </a:extLst>
          </p:cNvPr>
          <p:cNvPicPr>
            <a:picLocks noChangeAspect="1"/>
          </p:cNvPicPr>
          <p:nvPr/>
        </p:nvPicPr>
        <p:blipFill>
          <a:blip r:embed="rId3"/>
          <a:stretch>
            <a:fillRect/>
          </a:stretch>
        </p:blipFill>
        <p:spPr>
          <a:xfrm>
            <a:off x="2310063" y="2072625"/>
            <a:ext cx="7373922" cy="4147831"/>
          </a:xfrm>
          <a:prstGeom prst="rect">
            <a:avLst/>
          </a:prstGeom>
        </p:spPr>
      </p:pic>
    </p:spTree>
    <p:extLst>
      <p:ext uri="{BB962C8B-B14F-4D97-AF65-F5344CB8AC3E}">
        <p14:creationId xmlns:p14="http://schemas.microsoft.com/office/powerpoint/2010/main" val="144813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F033E-6765-A110-78D9-7EF0771EDC0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DFE6FCC-2639-9FC2-D509-5FE92CB3ED11}"/>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D94229E1-4A43-3089-A99E-E2B514B0F94A}"/>
              </a:ext>
            </a:extLst>
          </p:cNvPr>
          <p:cNvSpPr txBox="1"/>
          <p:nvPr/>
        </p:nvSpPr>
        <p:spPr>
          <a:xfrm>
            <a:off x="489857" y="600787"/>
            <a:ext cx="11702141" cy="684355"/>
          </a:xfrm>
          <a:prstGeom prst="rect">
            <a:avLst/>
          </a:prstGeom>
          <a:noFill/>
        </p:spPr>
        <p:txBody>
          <a:bodyPr wrap="square" rtlCol="0">
            <a:spAutoFit/>
          </a:bodyPr>
          <a:lstStyle/>
          <a:p>
            <a:pPr>
              <a:lnSpc>
                <a:spcPts val="5000"/>
              </a:lnSpc>
            </a:pPr>
            <a:r>
              <a:rPr lang="en-US" sz="3500" b="1" dirty="0">
                <a:solidFill>
                  <a:srgbClr val="000C30"/>
                </a:solidFill>
                <a:latin typeface="Outfit SemiBold" pitchFamily="2" charset="0"/>
                <a:ea typeface="Open Sans" pitchFamily="2" charset="0"/>
                <a:cs typeface="Open Sans" pitchFamily="2" charset="0"/>
              </a:rPr>
              <a:t>Teaching designed to focus on pupils’ experience</a:t>
            </a:r>
          </a:p>
        </p:txBody>
      </p:sp>
      <p:sp>
        <p:nvSpPr>
          <p:cNvPr id="7" name="TextBox 6">
            <a:extLst>
              <a:ext uri="{FF2B5EF4-FFF2-40B4-BE49-F238E27FC236}">
                <a16:creationId xmlns:a16="http://schemas.microsoft.com/office/drawing/2014/main" id="{6993ACC8-BBD4-4BF6-5644-B1B4DC12061C}"/>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9" name="Picture 8">
            <a:extLst>
              <a:ext uri="{FF2B5EF4-FFF2-40B4-BE49-F238E27FC236}">
                <a16:creationId xmlns:a16="http://schemas.microsoft.com/office/drawing/2014/main" id="{7CF266A3-8271-0355-9D5B-F4ED8C599E0E}"/>
              </a:ext>
            </a:extLst>
          </p:cNvPr>
          <p:cNvPicPr>
            <a:picLocks noChangeAspect="1"/>
          </p:cNvPicPr>
          <p:nvPr/>
        </p:nvPicPr>
        <p:blipFill>
          <a:blip r:embed="rId3"/>
          <a:srcRect r="8549"/>
          <a:stretch>
            <a:fillRect/>
          </a:stretch>
        </p:blipFill>
        <p:spPr>
          <a:xfrm>
            <a:off x="0" y="1666717"/>
            <a:ext cx="12192001" cy="3661118"/>
          </a:xfrm>
          <a:prstGeom prst="rect">
            <a:avLst/>
          </a:prstGeom>
        </p:spPr>
      </p:pic>
      <p:pic>
        <p:nvPicPr>
          <p:cNvPr id="10" name="Picture 9">
            <a:extLst>
              <a:ext uri="{FF2B5EF4-FFF2-40B4-BE49-F238E27FC236}">
                <a16:creationId xmlns:a16="http://schemas.microsoft.com/office/drawing/2014/main" id="{A3F0FAE7-6738-7A0F-5F88-B0D2BCDBAC4C}"/>
              </a:ext>
            </a:extLst>
          </p:cNvPr>
          <p:cNvPicPr>
            <a:picLocks noChangeAspect="1"/>
          </p:cNvPicPr>
          <p:nvPr/>
        </p:nvPicPr>
        <p:blipFill>
          <a:blip r:embed="rId4"/>
          <a:stretch>
            <a:fillRect/>
          </a:stretch>
        </p:blipFill>
        <p:spPr>
          <a:xfrm>
            <a:off x="211015" y="1885929"/>
            <a:ext cx="3899633" cy="2193544"/>
          </a:xfrm>
          <a:prstGeom prst="rect">
            <a:avLst/>
          </a:prstGeom>
        </p:spPr>
      </p:pic>
    </p:spTree>
    <p:extLst>
      <p:ext uri="{BB962C8B-B14F-4D97-AF65-F5344CB8AC3E}">
        <p14:creationId xmlns:p14="http://schemas.microsoft.com/office/powerpoint/2010/main" val="3919700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EBB6E-9F71-4762-4FC8-8A1EE825046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FD9135C-232B-820F-B68C-EBCE5D543714}"/>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A370A093-4121-F7C1-19F8-8B8BCDF84982}"/>
              </a:ext>
            </a:extLst>
          </p:cNvPr>
          <p:cNvSpPr txBox="1"/>
          <p:nvPr/>
        </p:nvSpPr>
        <p:spPr>
          <a:xfrm>
            <a:off x="446314" y="438610"/>
            <a:ext cx="11745686" cy="684355"/>
          </a:xfrm>
          <a:prstGeom prst="rect">
            <a:avLst/>
          </a:prstGeom>
          <a:noFill/>
        </p:spPr>
        <p:txBody>
          <a:bodyPr wrap="square" rtlCol="0">
            <a:spAutoFit/>
          </a:bodyPr>
          <a:lstStyle/>
          <a:p>
            <a:pPr>
              <a:lnSpc>
                <a:spcPts val="5000"/>
              </a:lnSpc>
            </a:pPr>
            <a:r>
              <a:rPr lang="en-US" sz="3500" b="1" dirty="0">
                <a:solidFill>
                  <a:srgbClr val="000C30"/>
                </a:solidFill>
                <a:latin typeface="Outfit SemiBold" pitchFamily="2" charset="0"/>
                <a:ea typeface="Open Sans" pitchFamily="2" charset="0"/>
                <a:cs typeface="Open Sans" pitchFamily="2" charset="0"/>
              </a:rPr>
              <a:t>Links strategies for keeping safe to water safety rules</a:t>
            </a:r>
          </a:p>
        </p:txBody>
      </p:sp>
      <p:sp>
        <p:nvSpPr>
          <p:cNvPr id="7" name="TextBox 6">
            <a:extLst>
              <a:ext uri="{FF2B5EF4-FFF2-40B4-BE49-F238E27FC236}">
                <a16:creationId xmlns:a16="http://schemas.microsoft.com/office/drawing/2014/main" id="{2645A603-FE1E-C766-D4E3-6690521F0AC6}"/>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0" name="Picture 9">
            <a:extLst>
              <a:ext uri="{FF2B5EF4-FFF2-40B4-BE49-F238E27FC236}">
                <a16:creationId xmlns:a16="http://schemas.microsoft.com/office/drawing/2014/main" id="{BF4F7243-3CCE-D2F2-67CC-DB3195C9A384}"/>
              </a:ext>
            </a:extLst>
          </p:cNvPr>
          <p:cNvPicPr>
            <a:picLocks noChangeAspect="1"/>
          </p:cNvPicPr>
          <p:nvPr/>
        </p:nvPicPr>
        <p:blipFill>
          <a:blip r:embed="rId3"/>
          <a:srcRect r="7586"/>
          <a:stretch>
            <a:fillRect/>
          </a:stretch>
        </p:blipFill>
        <p:spPr>
          <a:xfrm>
            <a:off x="57390" y="1652485"/>
            <a:ext cx="12081246" cy="3851500"/>
          </a:xfrm>
          <a:prstGeom prst="rect">
            <a:avLst/>
          </a:prstGeom>
        </p:spPr>
      </p:pic>
      <p:pic>
        <p:nvPicPr>
          <p:cNvPr id="11" name="Picture 10">
            <a:extLst>
              <a:ext uri="{FF2B5EF4-FFF2-40B4-BE49-F238E27FC236}">
                <a16:creationId xmlns:a16="http://schemas.microsoft.com/office/drawing/2014/main" id="{1B2ABA28-7793-1AE0-1CBE-E64B61BFB60D}"/>
              </a:ext>
            </a:extLst>
          </p:cNvPr>
          <p:cNvPicPr>
            <a:picLocks noChangeAspect="1"/>
          </p:cNvPicPr>
          <p:nvPr/>
        </p:nvPicPr>
        <p:blipFill>
          <a:blip r:embed="rId4"/>
          <a:stretch>
            <a:fillRect/>
          </a:stretch>
        </p:blipFill>
        <p:spPr>
          <a:xfrm>
            <a:off x="310662" y="1949460"/>
            <a:ext cx="3724447" cy="2095002"/>
          </a:xfrm>
          <a:prstGeom prst="rect">
            <a:avLst/>
          </a:prstGeom>
        </p:spPr>
      </p:pic>
    </p:spTree>
    <p:extLst>
      <p:ext uri="{BB962C8B-B14F-4D97-AF65-F5344CB8AC3E}">
        <p14:creationId xmlns:p14="http://schemas.microsoft.com/office/powerpoint/2010/main" val="1813403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64A7C-076D-EEC5-A273-2860132824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11C1181-3515-7EA6-7185-774A7CBE309D}"/>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EDF7C09-AFF1-FAF6-1778-C85B5CB6A3AE}"/>
              </a:ext>
            </a:extLst>
          </p:cNvPr>
          <p:cNvSpPr txBox="1"/>
          <p:nvPr/>
        </p:nvSpPr>
        <p:spPr>
          <a:xfrm>
            <a:off x="0" y="346217"/>
            <a:ext cx="12192000" cy="684355"/>
          </a:xfrm>
          <a:prstGeom prst="rect">
            <a:avLst/>
          </a:prstGeom>
          <a:noFill/>
        </p:spPr>
        <p:txBody>
          <a:bodyPr wrap="square" rtlCol="0">
            <a:spAutoFit/>
          </a:bodyPr>
          <a:lstStyle/>
          <a:p>
            <a:pPr algn="ctr">
              <a:lnSpc>
                <a:spcPts val="5000"/>
              </a:lnSpc>
            </a:pPr>
            <a:r>
              <a:rPr lang="en-US" sz="3500" b="1" dirty="0">
                <a:solidFill>
                  <a:srgbClr val="000C30"/>
                </a:solidFill>
                <a:latin typeface="Outfit SemiBold" pitchFamily="2" charset="0"/>
                <a:ea typeface="Open Sans" pitchFamily="2" charset="0"/>
                <a:cs typeface="Open Sans" pitchFamily="2" charset="0"/>
              </a:rPr>
              <a:t>Whole class exploration of decision making through story</a:t>
            </a:r>
          </a:p>
        </p:txBody>
      </p:sp>
      <p:sp>
        <p:nvSpPr>
          <p:cNvPr id="7" name="TextBox 6">
            <a:extLst>
              <a:ext uri="{FF2B5EF4-FFF2-40B4-BE49-F238E27FC236}">
                <a16:creationId xmlns:a16="http://schemas.microsoft.com/office/drawing/2014/main" id="{A2E342A9-276F-6AC4-C99E-822F5A6E24A9}"/>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0" name="Picture 9">
            <a:extLst>
              <a:ext uri="{FF2B5EF4-FFF2-40B4-BE49-F238E27FC236}">
                <a16:creationId xmlns:a16="http://schemas.microsoft.com/office/drawing/2014/main" id="{0612128E-301F-121B-9AE7-7B70D90897EE}"/>
              </a:ext>
            </a:extLst>
          </p:cNvPr>
          <p:cNvPicPr>
            <a:picLocks noChangeAspect="1"/>
          </p:cNvPicPr>
          <p:nvPr/>
        </p:nvPicPr>
        <p:blipFill>
          <a:blip r:embed="rId3"/>
          <a:stretch>
            <a:fillRect/>
          </a:stretch>
        </p:blipFill>
        <p:spPr>
          <a:xfrm>
            <a:off x="57390" y="1652485"/>
            <a:ext cx="12192000" cy="3591951"/>
          </a:xfrm>
          <a:prstGeom prst="rect">
            <a:avLst/>
          </a:prstGeom>
        </p:spPr>
      </p:pic>
      <p:pic>
        <p:nvPicPr>
          <p:cNvPr id="5" name="Picture 4">
            <a:extLst>
              <a:ext uri="{FF2B5EF4-FFF2-40B4-BE49-F238E27FC236}">
                <a16:creationId xmlns:a16="http://schemas.microsoft.com/office/drawing/2014/main" id="{8A8A6E86-E805-C207-932C-F7BBCEFA1AB0}"/>
              </a:ext>
            </a:extLst>
          </p:cNvPr>
          <p:cNvPicPr>
            <a:picLocks noChangeAspect="1"/>
          </p:cNvPicPr>
          <p:nvPr/>
        </p:nvPicPr>
        <p:blipFill>
          <a:blip r:embed="rId4"/>
          <a:stretch>
            <a:fillRect/>
          </a:stretch>
        </p:blipFill>
        <p:spPr>
          <a:xfrm>
            <a:off x="0" y="1376789"/>
            <a:ext cx="12192000" cy="4104422"/>
          </a:xfrm>
          <a:prstGeom prst="rect">
            <a:avLst/>
          </a:prstGeom>
        </p:spPr>
      </p:pic>
      <p:pic>
        <p:nvPicPr>
          <p:cNvPr id="8" name="Picture 7">
            <a:extLst>
              <a:ext uri="{FF2B5EF4-FFF2-40B4-BE49-F238E27FC236}">
                <a16:creationId xmlns:a16="http://schemas.microsoft.com/office/drawing/2014/main" id="{919CB473-7D1B-F611-BC26-592B624CF4D7}"/>
              </a:ext>
            </a:extLst>
          </p:cNvPr>
          <p:cNvPicPr>
            <a:picLocks noChangeAspect="1"/>
          </p:cNvPicPr>
          <p:nvPr/>
        </p:nvPicPr>
        <p:blipFill>
          <a:blip r:embed="rId5"/>
          <a:stretch>
            <a:fillRect/>
          </a:stretch>
        </p:blipFill>
        <p:spPr>
          <a:xfrm>
            <a:off x="345830" y="1654829"/>
            <a:ext cx="3505201" cy="1971676"/>
          </a:xfrm>
          <a:prstGeom prst="rect">
            <a:avLst/>
          </a:prstGeom>
        </p:spPr>
      </p:pic>
    </p:spTree>
    <p:extLst>
      <p:ext uri="{BB962C8B-B14F-4D97-AF65-F5344CB8AC3E}">
        <p14:creationId xmlns:p14="http://schemas.microsoft.com/office/powerpoint/2010/main" val="3801891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5169B-83E2-EBD8-6663-1A75C494548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898143C-BD4C-21B9-5BCC-96393C1BE220}"/>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F7D2038-D6AB-F8D1-3496-4ED4CEEFDACC}"/>
              </a:ext>
            </a:extLst>
          </p:cNvPr>
          <p:cNvSpPr txBox="1"/>
          <p:nvPr/>
        </p:nvSpPr>
        <p:spPr>
          <a:xfrm>
            <a:off x="492368" y="438610"/>
            <a:ext cx="11057207" cy="1169551"/>
          </a:xfrm>
          <a:prstGeom prst="rect">
            <a:avLst/>
          </a:prstGeom>
          <a:noFill/>
        </p:spPr>
        <p:txBody>
          <a:bodyPr wrap="square" rtlCol="0">
            <a:spAutoFit/>
          </a:bodyPr>
          <a:lstStyle/>
          <a:p>
            <a:r>
              <a:rPr lang="en-US" sz="3500" b="1" dirty="0">
                <a:solidFill>
                  <a:srgbClr val="000C30"/>
                </a:solidFill>
                <a:latin typeface="Outfit SemiBold" pitchFamily="2" charset="0"/>
                <a:ea typeface="Open Sans" pitchFamily="2" charset="0"/>
                <a:cs typeface="Open Sans" pitchFamily="2" charset="0"/>
              </a:rPr>
              <a:t>Small group exploration/discussion of different scenarios to develop understanding and skills</a:t>
            </a:r>
          </a:p>
        </p:txBody>
      </p:sp>
      <p:sp>
        <p:nvSpPr>
          <p:cNvPr id="7" name="TextBox 6">
            <a:extLst>
              <a:ext uri="{FF2B5EF4-FFF2-40B4-BE49-F238E27FC236}">
                <a16:creationId xmlns:a16="http://schemas.microsoft.com/office/drawing/2014/main" id="{A9EC591C-FE45-0C9F-E5E8-B7ECC9A2152E}"/>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8" name="Picture 7">
            <a:extLst>
              <a:ext uri="{FF2B5EF4-FFF2-40B4-BE49-F238E27FC236}">
                <a16:creationId xmlns:a16="http://schemas.microsoft.com/office/drawing/2014/main" id="{308D9B56-9BD1-9024-FDB6-1F4C1BE617E6}"/>
              </a:ext>
            </a:extLst>
          </p:cNvPr>
          <p:cNvPicPr>
            <a:picLocks noChangeAspect="1"/>
          </p:cNvPicPr>
          <p:nvPr/>
        </p:nvPicPr>
        <p:blipFill>
          <a:blip r:embed="rId3"/>
          <a:stretch>
            <a:fillRect/>
          </a:stretch>
        </p:blipFill>
        <p:spPr>
          <a:xfrm>
            <a:off x="0" y="2277923"/>
            <a:ext cx="12192000" cy="2628723"/>
          </a:xfrm>
          <a:prstGeom prst="rect">
            <a:avLst/>
          </a:prstGeom>
        </p:spPr>
      </p:pic>
    </p:spTree>
    <p:extLst>
      <p:ext uri="{BB962C8B-B14F-4D97-AF65-F5344CB8AC3E}">
        <p14:creationId xmlns:p14="http://schemas.microsoft.com/office/powerpoint/2010/main" val="3066385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9E4A8-0BA7-ABAD-508D-7484659EA27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9E916B8-2CED-60B9-CA1B-42F0DA73D649}"/>
              </a:ext>
            </a:extLst>
          </p:cNvPr>
          <p:cNvSpPr>
            <a:spLocks noGrp="1" noRot="1" noMove="1" noResize="1" noEditPoints="1" noAdjustHandles="1" noChangeArrowheads="1" noChangeShapeType="1"/>
          </p:cNvSpPr>
          <p:nvPr/>
        </p:nvSpPr>
        <p:spPr>
          <a:xfrm>
            <a:off x="0" y="0"/>
            <a:ext cx="12192000" cy="6858000"/>
          </a:xfrm>
          <a:prstGeom prst="rect">
            <a:avLst/>
          </a:prstGeom>
          <a:solidFill>
            <a:srgbClr val="5FC9E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AF3F7E98-C31C-231B-1075-B54524F1AEC7}"/>
              </a:ext>
            </a:extLst>
          </p:cNvPr>
          <p:cNvSpPr txBox="1"/>
          <p:nvPr/>
        </p:nvSpPr>
        <p:spPr>
          <a:xfrm>
            <a:off x="587828" y="438610"/>
            <a:ext cx="11604171" cy="684355"/>
          </a:xfrm>
          <a:prstGeom prst="rect">
            <a:avLst/>
          </a:prstGeom>
          <a:noFill/>
        </p:spPr>
        <p:txBody>
          <a:bodyPr wrap="square" rtlCol="0">
            <a:spAutoFit/>
          </a:bodyPr>
          <a:lstStyle/>
          <a:p>
            <a:pPr>
              <a:lnSpc>
                <a:spcPts val="5000"/>
              </a:lnSpc>
            </a:pPr>
            <a:r>
              <a:rPr lang="en-US" sz="3500" b="1" dirty="0">
                <a:solidFill>
                  <a:srgbClr val="000C30"/>
                </a:solidFill>
                <a:latin typeface="Outfit SemiBold" pitchFamily="2" charset="0"/>
                <a:ea typeface="Open Sans" pitchFamily="2" charset="0"/>
                <a:cs typeface="Open Sans" pitchFamily="2" charset="0"/>
              </a:rPr>
              <a:t>Links to how we might feel physically and emotionally</a:t>
            </a:r>
          </a:p>
        </p:txBody>
      </p:sp>
      <p:sp>
        <p:nvSpPr>
          <p:cNvPr id="7" name="TextBox 6">
            <a:extLst>
              <a:ext uri="{FF2B5EF4-FFF2-40B4-BE49-F238E27FC236}">
                <a16:creationId xmlns:a16="http://schemas.microsoft.com/office/drawing/2014/main" id="{D8DDE058-A6C0-DEA9-2CC2-9251CD9456D8}"/>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9" name="Picture 8">
            <a:extLst>
              <a:ext uri="{FF2B5EF4-FFF2-40B4-BE49-F238E27FC236}">
                <a16:creationId xmlns:a16="http://schemas.microsoft.com/office/drawing/2014/main" id="{D9811DF3-A846-5FD7-0BF9-FBC75A5A73ED}"/>
              </a:ext>
            </a:extLst>
          </p:cNvPr>
          <p:cNvPicPr>
            <a:picLocks noChangeAspect="1"/>
          </p:cNvPicPr>
          <p:nvPr/>
        </p:nvPicPr>
        <p:blipFill>
          <a:blip r:embed="rId3"/>
          <a:stretch>
            <a:fillRect/>
          </a:stretch>
        </p:blipFill>
        <p:spPr>
          <a:xfrm>
            <a:off x="2493604" y="1561575"/>
            <a:ext cx="7321344" cy="4118256"/>
          </a:xfrm>
          <a:prstGeom prst="rect">
            <a:avLst/>
          </a:prstGeom>
        </p:spPr>
      </p:pic>
    </p:spTree>
    <p:extLst>
      <p:ext uri="{BB962C8B-B14F-4D97-AF65-F5344CB8AC3E}">
        <p14:creationId xmlns:p14="http://schemas.microsoft.com/office/powerpoint/2010/main" val="2176455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6ED30-0ED8-C61A-666F-BFF0D83BC97D}"/>
            </a:ext>
          </a:extLst>
        </p:cNvPr>
        <p:cNvGrpSpPr/>
        <p:nvPr/>
      </p:nvGrpSpPr>
      <p:grpSpPr>
        <a:xfrm>
          <a:off x="0" y="0"/>
          <a:ext cx="0" cy="0"/>
          <a:chOff x="0" y="0"/>
          <a:chExt cx="0" cy="0"/>
        </a:xfrm>
      </p:grpSpPr>
      <p:sp>
        <p:nvSpPr>
          <p:cNvPr id="41" name="Rectangle 40">
            <a:extLst>
              <a:ext uri="{FF2B5EF4-FFF2-40B4-BE49-F238E27FC236}">
                <a16:creationId xmlns:a16="http://schemas.microsoft.com/office/drawing/2014/main" id="{C5C34B40-54E1-924B-7179-A97066024F1C}"/>
              </a:ext>
            </a:extLst>
          </p:cNvPr>
          <p:cNvSpPr/>
          <p:nvPr/>
        </p:nvSpPr>
        <p:spPr>
          <a:xfrm>
            <a:off x="0" y="1687559"/>
            <a:ext cx="12192000" cy="5170441"/>
          </a:xfrm>
          <a:prstGeom prst="rect">
            <a:avLst/>
          </a:prstGeom>
          <a:solidFill>
            <a:srgbClr val="FDF7E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6097FA15-3BA9-F8D2-700D-CBF25B6D4C90}"/>
              </a:ext>
            </a:extLst>
          </p:cNvPr>
          <p:cNvSpPr/>
          <p:nvPr/>
        </p:nvSpPr>
        <p:spPr>
          <a:xfrm>
            <a:off x="0" y="-32720"/>
            <a:ext cx="12192000" cy="1720279"/>
          </a:xfrm>
          <a:prstGeom prst="rect">
            <a:avLst/>
          </a:prstGeom>
          <a:solidFill>
            <a:srgbClr val="FF6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id="{76B350CF-DAF6-1733-980E-5677E6D5C11B}"/>
              </a:ext>
            </a:extLst>
          </p:cNvPr>
          <p:cNvSpPr txBox="1"/>
          <p:nvPr/>
        </p:nvSpPr>
        <p:spPr>
          <a:xfrm>
            <a:off x="399342" y="238113"/>
            <a:ext cx="6887820" cy="630942"/>
          </a:xfrm>
          <a:prstGeom prst="rect">
            <a:avLst/>
          </a:prstGeom>
          <a:noFill/>
        </p:spPr>
        <p:txBody>
          <a:bodyPr wrap="square" rtlCol="0" anchor="ctr">
            <a:spAutoFit/>
          </a:bodyPr>
          <a:lstStyle/>
          <a:p>
            <a:r>
              <a:rPr lang="en-GB" sz="3500" b="1" dirty="0">
                <a:solidFill>
                  <a:srgbClr val="000C30"/>
                </a:solidFill>
                <a:latin typeface="Outfit SemiBold" pitchFamily="2" charset="0"/>
                <a:ea typeface="Open Sans" pitchFamily="2" charset="0"/>
                <a:cs typeface="Open Sans" pitchFamily="2" charset="0"/>
              </a:rPr>
              <a:t>CHANGING ME</a:t>
            </a:r>
          </a:p>
        </p:txBody>
      </p:sp>
      <p:sp>
        <p:nvSpPr>
          <p:cNvPr id="59" name="Oval 58">
            <a:extLst>
              <a:ext uri="{FF2B5EF4-FFF2-40B4-BE49-F238E27FC236}">
                <a16:creationId xmlns:a16="http://schemas.microsoft.com/office/drawing/2014/main" id="{138DDEA2-FF71-4113-693D-C78EBB0AFACB}"/>
              </a:ext>
            </a:extLst>
          </p:cNvPr>
          <p:cNvSpPr/>
          <p:nvPr/>
        </p:nvSpPr>
        <p:spPr>
          <a:xfrm>
            <a:off x="1274934" y="1139887"/>
            <a:ext cx="1190172" cy="1190172"/>
          </a:xfrm>
          <a:prstGeom prst="ellipse">
            <a:avLst/>
          </a:prstGeom>
          <a:solidFill>
            <a:schemeClr val="bg1"/>
          </a:solid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85783AE-8492-E059-5E7C-A6FE3A059F2A}"/>
              </a:ext>
            </a:extLst>
          </p:cNvPr>
          <p:cNvSpPr/>
          <p:nvPr/>
        </p:nvSpPr>
        <p:spPr>
          <a:xfrm>
            <a:off x="1390671" y="1254499"/>
            <a:ext cx="958698" cy="960949"/>
          </a:xfrm>
          <a:prstGeom prst="ellipse">
            <a:avLst/>
          </a:prstGeom>
          <a:solidFill>
            <a:srgbClr val="FF646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50705C61-1632-4A99-F463-973779241908}"/>
              </a:ext>
            </a:extLst>
          </p:cNvPr>
          <p:cNvSpPr/>
          <p:nvPr/>
        </p:nvSpPr>
        <p:spPr>
          <a:xfrm>
            <a:off x="4127423" y="1139887"/>
            <a:ext cx="1190172" cy="1190172"/>
          </a:xfrm>
          <a:prstGeom prst="ellipse">
            <a:avLst/>
          </a:prstGeom>
          <a:solidFill>
            <a:schemeClr val="bg1"/>
          </a:solid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E9505C14-AEDE-0318-9FB0-6EA3C9DAD240}"/>
              </a:ext>
            </a:extLst>
          </p:cNvPr>
          <p:cNvSpPr/>
          <p:nvPr/>
        </p:nvSpPr>
        <p:spPr>
          <a:xfrm>
            <a:off x="4243160" y="1254499"/>
            <a:ext cx="958698" cy="960949"/>
          </a:xfrm>
          <a:prstGeom prst="ellipse">
            <a:avLst/>
          </a:prstGeom>
          <a:solidFill>
            <a:srgbClr val="FF646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3881F22C-427F-E36C-8B5F-84BA81D67838}"/>
              </a:ext>
            </a:extLst>
          </p:cNvPr>
          <p:cNvSpPr/>
          <p:nvPr/>
        </p:nvSpPr>
        <p:spPr>
          <a:xfrm>
            <a:off x="6979912" y="1139887"/>
            <a:ext cx="1190172" cy="1190172"/>
          </a:xfrm>
          <a:prstGeom prst="ellipse">
            <a:avLst/>
          </a:prstGeom>
          <a:solidFill>
            <a:schemeClr val="bg1"/>
          </a:solid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AA2C8EB4-7C94-0004-D9AB-72E10D7B62AA}"/>
              </a:ext>
            </a:extLst>
          </p:cNvPr>
          <p:cNvSpPr/>
          <p:nvPr/>
        </p:nvSpPr>
        <p:spPr>
          <a:xfrm>
            <a:off x="7095649" y="1254499"/>
            <a:ext cx="958698" cy="960949"/>
          </a:xfrm>
          <a:prstGeom prst="ellipse">
            <a:avLst/>
          </a:prstGeom>
          <a:solidFill>
            <a:srgbClr val="FF646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3229ACB0-2A92-A3EA-31FA-12C44A8C399F}"/>
              </a:ext>
            </a:extLst>
          </p:cNvPr>
          <p:cNvSpPr/>
          <p:nvPr/>
        </p:nvSpPr>
        <p:spPr>
          <a:xfrm>
            <a:off x="9832402" y="1139887"/>
            <a:ext cx="1190172" cy="1190172"/>
          </a:xfrm>
          <a:prstGeom prst="ellipse">
            <a:avLst/>
          </a:prstGeom>
          <a:solidFill>
            <a:schemeClr val="bg1"/>
          </a:solidFill>
          <a:ln>
            <a:noFill/>
          </a:ln>
          <a:effectLst>
            <a:outerShdw blurRad="635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FDB3EF6-4B99-F5E7-A809-4DD29A1FF8A9}"/>
              </a:ext>
            </a:extLst>
          </p:cNvPr>
          <p:cNvSpPr/>
          <p:nvPr/>
        </p:nvSpPr>
        <p:spPr>
          <a:xfrm>
            <a:off x="9948139" y="1254499"/>
            <a:ext cx="958698" cy="960949"/>
          </a:xfrm>
          <a:prstGeom prst="ellipse">
            <a:avLst/>
          </a:prstGeom>
          <a:solidFill>
            <a:srgbClr val="FF646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60028DE-18C9-A0C7-43F1-83A785B89CCD}"/>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3" name="Graphic 2" descr="Pregnant lady with solid fill">
            <a:extLst>
              <a:ext uri="{FF2B5EF4-FFF2-40B4-BE49-F238E27FC236}">
                <a16:creationId xmlns:a16="http://schemas.microsoft.com/office/drawing/2014/main" id="{2F9728F4-1509-7FBC-69F0-28F90F8699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34969" y="1312821"/>
            <a:ext cx="914400" cy="914400"/>
          </a:xfrm>
          <a:prstGeom prst="rect">
            <a:avLst/>
          </a:prstGeom>
        </p:spPr>
      </p:pic>
      <p:pic>
        <p:nvPicPr>
          <p:cNvPr id="5" name="Picture 4">
            <a:extLst>
              <a:ext uri="{FF2B5EF4-FFF2-40B4-BE49-F238E27FC236}">
                <a16:creationId xmlns:a16="http://schemas.microsoft.com/office/drawing/2014/main" id="{DFC7E959-5F05-A030-A65C-32F8D89500B1}"/>
              </a:ext>
            </a:extLst>
          </p:cNvPr>
          <p:cNvPicPr>
            <a:picLocks noChangeAspect="1"/>
          </p:cNvPicPr>
          <p:nvPr/>
        </p:nvPicPr>
        <p:blipFill>
          <a:blip r:embed="rId5"/>
          <a:stretch>
            <a:fillRect/>
          </a:stretch>
        </p:blipFill>
        <p:spPr>
          <a:xfrm>
            <a:off x="4287379" y="1287625"/>
            <a:ext cx="914479" cy="914479"/>
          </a:xfrm>
          <a:prstGeom prst="rect">
            <a:avLst/>
          </a:prstGeom>
        </p:spPr>
      </p:pic>
      <p:pic>
        <p:nvPicPr>
          <p:cNvPr id="8" name="Graphic 7" descr="Sanitizer with solid fill">
            <a:extLst>
              <a:ext uri="{FF2B5EF4-FFF2-40B4-BE49-F238E27FC236}">
                <a16:creationId xmlns:a16="http://schemas.microsoft.com/office/drawing/2014/main" id="{85F2D3B3-6CA6-19A1-0C47-6AAF24FFD6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31225" y="1263407"/>
            <a:ext cx="847852" cy="847852"/>
          </a:xfrm>
          <a:prstGeom prst="rect">
            <a:avLst/>
          </a:prstGeom>
        </p:spPr>
      </p:pic>
      <p:grpSp>
        <p:nvGrpSpPr>
          <p:cNvPr id="14" name="Group 13">
            <a:extLst>
              <a:ext uri="{FF2B5EF4-FFF2-40B4-BE49-F238E27FC236}">
                <a16:creationId xmlns:a16="http://schemas.microsoft.com/office/drawing/2014/main" id="{6C0416CC-2CDF-E17E-EB06-67B09804ADE5}"/>
              </a:ext>
            </a:extLst>
          </p:cNvPr>
          <p:cNvGrpSpPr/>
          <p:nvPr/>
        </p:nvGrpSpPr>
        <p:grpSpPr>
          <a:xfrm>
            <a:off x="7243555" y="1287626"/>
            <a:ext cx="732316" cy="824198"/>
            <a:chOff x="8018359" y="1701413"/>
            <a:chExt cx="914400" cy="1080452"/>
          </a:xfrm>
        </p:grpSpPr>
        <p:pic>
          <p:nvPicPr>
            <p:cNvPr id="10" name="Graphic 9" descr="Gender with solid fill">
              <a:extLst>
                <a:ext uri="{FF2B5EF4-FFF2-40B4-BE49-F238E27FC236}">
                  <a16:creationId xmlns:a16="http://schemas.microsoft.com/office/drawing/2014/main" id="{F897746E-ABFD-E630-0BAD-F0C157AF6EF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018359" y="1867466"/>
              <a:ext cx="914400" cy="914399"/>
            </a:xfrm>
            <a:prstGeom prst="rect">
              <a:avLst/>
            </a:prstGeom>
          </p:spPr>
        </p:pic>
        <p:cxnSp>
          <p:nvCxnSpPr>
            <p:cNvPr id="12" name="Straight Arrow Connector 11">
              <a:extLst>
                <a:ext uri="{FF2B5EF4-FFF2-40B4-BE49-F238E27FC236}">
                  <a16:creationId xmlns:a16="http://schemas.microsoft.com/office/drawing/2014/main" id="{639AEABE-BFE3-BC23-E25A-6CD123F94F34}"/>
                </a:ext>
              </a:extLst>
            </p:cNvPr>
            <p:cNvCxnSpPr>
              <a:cxnSpLocks/>
            </p:cNvCxnSpPr>
            <p:nvPr/>
          </p:nvCxnSpPr>
          <p:spPr>
            <a:xfrm flipV="1">
              <a:off x="8475559" y="1701413"/>
              <a:ext cx="0" cy="991233"/>
            </a:xfrm>
            <a:prstGeom prst="straightConnector1">
              <a:avLst/>
            </a:prstGeom>
            <a:ln w="571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
        <p:nvSpPr>
          <p:cNvPr id="15" name="TextBox 14">
            <a:extLst>
              <a:ext uri="{FF2B5EF4-FFF2-40B4-BE49-F238E27FC236}">
                <a16:creationId xmlns:a16="http://schemas.microsoft.com/office/drawing/2014/main" id="{ACE69A2D-1A96-A6FE-2513-708A49D5F23D}"/>
              </a:ext>
            </a:extLst>
          </p:cNvPr>
          <p:cNvSpPr txBox="1"/>
          <p:nvPr/>
        </p:nvSpPr>
        <p:spPr>
          <a:xfrm>
            <a:off x="399342" y="2695631"/>
            <a:ext cx="2607628" cy="1464231"/>
          </a:xfrm>
          <a:prstGeom prst="roundRect">
            <a:avLst/>
          </a:prstGeom>
          <a:noFill/>
          <a:ln w="38100">
            <a:solidFill>
              <a:srgbClr val="FF6463"/>
            </a:solidFill>
          </a:ln>
        </p:spPr>
        <p:txBody>
          <a:bodyPr wrap="square" rtlCol="0">
            <a:spAutoFit/>
          </a:bodyPr>
          <a:lstStyle/>
          <a:p>
            <a:pPr>
              <a:spcAft>
                <a:spcPts val="600"/>
              </a:spcAft>
            </a:pPr>
            <a:r>
              <a:rPr lang="en-GB" sz="2000">
                <a:solidFill>
                  <a:srgbClr val="000C30"/>
                </a:solidFill>
                <a:latin typeface="Outfit" pitchFamily="2" charset="0"/>
                <a:ea typeface="Open Sans" panose="020B0606030504020204" pitchFamily="34" charset="0"/>
                <a:cs typeface="Open Sans" panose="020B0606030504020204" pitchFamily="34" charset="0"/>
              </a:rPr>
              <a:t>Sex education content now starts in Year 5 (removed from Year 4)</a:t>
            </a:r>
          </a:p>
        </p:txBody>
      </p:sp>
      <p:sp>
        <p:nvSpPr>
          <p:cNvPr id="16" name="TextBox 15">
            <a:extLst>
              <a:ext uri="{FF2B5EF4-FFF2-40B4-BE49-F238E27FC236}">
                <a16:creationId xmlns:a16="http://schemas.microsoft.com/office/drawing/2014/main" id="{2DC4539E-5FD2-9694-EDA3-5025E82AA6B7}"/>
              </a:ext>
            </a:extLst>
          </p:cNvPr>
          <p:cNvSpPr txBox="1"/>
          <p:nvPr/>
        </p:nvSpPr>
        <p:spPr>
          <a:xfrm>
            <a:off x="6126698" y="2695631"/>
            <a:ext cx="2906691" cy="2315528"/>
          </a:xfrm>
          <a:prstGeom prst="roundRect">
            <a:avLst/>
          </a:prstGeom>
          <a:noFill/>
          <a:ln w="38100">
            <a:solidFill>
              <a:srgbClr val="FF6463"/>
            </a:solidFill>
          </a:ln>
        </p:spPr>
        <p:txBody>
          <a:bodyPr wrap="square" rtlCol="0">
            <a:spAutoFit/>
          </a:bodyPr>
          <a:lstStyle/>
          <a:p>
            <a:pPr>
              <a:spcAft>
                <a:spcPts val="600"/>
              </a:spcAft>
            </a:pPr>
            <a:r>
              <a:rPr lang="en-GB" sz="2000">
                <a:solidFill>
                  <a:srgbClr val="000C30"/>
                </a:solidFill>
                <a:latin typeface="Outfit" pitchFamily="2" charset="0"/>
                <a:ea typeface="Open Sans" panose="020B0606030504020204" pitchFamily="34" charset="0"/>
                <a:cs typeface="Open Sans" panose="020B0606030504020204" pitchFamily="34" charset="0"/>
              </a:rPr>
              <a:t>Puberty content restructured for gentler progression</a:t>
            </a:r>
          </a:p>
          <a:p>
            <a:pPr marL="342900" indent="-342900">
              <a:spcAft>
                <a:spcPts val="600"/>
              </a:spcAft>
              <a:buFont typeface="Arial" panose="020B0604020202020204" pitchFamily="34" charset="0"/>
              <a:buChar char="•"/>
            </a:pPr>
            <a:endParaRPr lang="en-GB" sz="2000">
              <a:solidFill>
                <a:srgbClr val="000C30"/>
              </a:solidFill>
              <a:latin typeface="Outfit" pitchFamily="2" charset="0"/>
              <a:ea typeface="Open Sans" panose="020B0606030504020204" pitchFamily="34" charset="0"/>
              <a:cs typeface="Open Sans" panose="020B0606030504020204" pitchFamily="34" charset="0"/>
            </a:endParaRPr>
          </a:p>
          <a:p>
            <a:pPr>
              <a:spcAft>
                <a:spcPts val="600"/>
              </a:spcAft>
            </a:pPr>
            <a:r>
              <a:rPr lang="en-GB" sz="2000">
                <a:solidFill>
                  <a:srgbClr val="000C30"/>
                </a:solidFill>
                <a:latin typeface="Outfit" pitchFamily="2" charset="0"/>
                <a:ea typeface="Open Sans" panose="020B0606030504020204" pitchFamily="34" charset="0"/>
                <a:cs typeface="Open Sans" panose="020B0606030504020204" pitchFamily="34" charset="0"/>
              </a:rPr>
              <a:t>Updated graphics for reproductive systems</a:t>
            </a:r>
          </a:p>
        </p:txBody>
      </p:sp>
      <p:sp>
        <p:nvSpPr>
          <p:cNvPr id="17" name="TextBox 16">
            <a:extLst>
              <a:ext uri="{FF2B5EF4-FFF2-40B4-BE49-F238E27FC236}">
                <a16:creationId xmlns:a16="http://schemas.microsoft.com/office/drawing/2014/main" id="{DA25F6B3-74BF-E115-8E85-736C6EB8222B}"/>
              </a:ext>
            </a:extLst>
          </p:cNvPr>
          <p:cNvSpPr txBox="1"/>
          <p:nvPr/>
        </p:nvSpPr>
        <p:spPr>
          <a:xfrm>
            <a:off x="3280686" y="2695631"/>
            <a:ext cx="2607629" cy="1804749"/>
          </a:xfrm>
          <a:prstGeom prst="roundRect">
            <a:avLst/>
          </a:prstGeom>
          <a:noFill/>
          <a:ln w="38100">
            <a:solidFill>
              <a:srgbClr val="FF6463"/>
            </a:solidFill>
          </a:ln>
        </p:spPr>
        <p:txBody>
          <a:bodyPr wrap="square" rtlCol="0">
            <a:spAutoFit/>
          </a:bodyPr>
          <a:lstStyle/>
          <a:p>
            <a:pPr>
              <a:spcAft>
                <a:spcPts val="600"/>
              </a:spcAft>
            </a:pPr>
            <a:r>
              <a:rPr lang="en-GB" sz="2000" dirty="0">
                <a:solidFill>
                  <a:srgbClr val="000C30"/>
                </a:solidFill>
                <a:latin typeface="Outfit" pitchFamily="2" charset="0"/>
                <a:ea typeface="Open Sans" panose="020B0606030504020204" pitchFamily="34" charset="0"/>
                <a:cs typeface="Open Sans" panose="020B0606030504020204" pitchFamily="34" charset="0"/>
              </a:rPr>
              <a:t>Reduced overlap between statutory Health and non-statutory Sex Education</a:t>
            </a:r>
          </a:p>
        </p:txBody>
      </p:sp>
      <p:sp>
        <p:nvSpPr>
          <p:cNvPr id="18" name="TextBox 17">
            <a:extLst>
              <a:ext uri="{FF2B5EF4-FFF2-40B4-BE49-F238E27FC236}">
                <a16:creationId xmlns:a16="http://schemas.microsoft.com/office/drawing/2014/main" id="{DD1610C4-3E86-DA5F-07D9-E2CA3F1A01D5}"/>
              </a:ext>
            </a:extLst>
          </p:cNvPr>
          <p:cNvSpPr txBox="1"/>
          <p:nvPr/>
        </p:nvSpPr>
        <p:spPr>
          <a:xfrm>
            <a:off x="9271773" y="2695631"/>
            <a:ext cx="2520885" cy="2315528"/>
          </a:xfrm>
          <a:prstGeom prst="roundRect">
            <a:avLst/>
          </a:prstGeom>
          <a:noFill/>
          <a:ln w="38100">
            <a:solidFill>
              <a:srgbClr val="FF6463"/>
            </a:solidFill>
          </a:ln>
        </p:spPr>
        <p:txBody>
          <a:bodyPr wrap="square" rtlCol="0">
            <a:spAutoFit/>
          </a:bodyPr>
          <a:lstStyle/>
          <a:p>
            <a:pPr>
              <a:spcAft>
                <a:spcPts val="600"/>
              </a:spcAft>
            </a:pPr>
            <a:r>
              <a:rPr lang="en-GB" sz="2000" dirty="0">
                <a:solidFill>
                  <a:srgbClr val="000C30"/>
                </a:solidFill>
                <a:latin typeface="Outfit" pitchFamily="2" charset="0"/>
                <a:ea typeface="Open Sans" panose="020B0606030504020204" pitchFamily="34" charset="0"/>
                <a:cs typeface="Open Sans" panose="020B0606030504020204" pitchFamily="34" charset="0"/>
              </a:rPr>
              <a:t>NEW personal hygiene content</a:t>
            </a:r>
          </a:p>
          <a:p>
            <a:pPr marL="342900" indent="-342900">
              <a:spcAft>
                <a:spcPts val="600"/>
              </a:spcAft>
              <a:buFont typeface="Arial" panose="020B0604020202020204" pitchFamily="34" charset="0"/>
              <a:buChar char="•"/>
            </a:pPr>
            <a:endParaRPr lang="en-GB" sz="2000" dirty="0">
              <a:solidFill>
                <a:srgbClr val="000C30"/>
              </a:solidFill>
              <a:latin typeface="Outfit" pitchFamily="2" charset="0"/>
              <a:ea typeface="Open Sans" panose="020B0606030504020204" pitchFamily="34" charset="0"/>
              <a:cs typeface="Open Sans" panose="020B0606030504020204" pitchFamily="34" charset="0"/>
            </a:endParaRPr>
          </a:p>
          <a:p>
            <a:pPr>
              <a:spcAft>
                <a:spcPts val="600"/>
              </a:spcAft>
            </a:pPr>
            <a:r>
              <a:rPr lang="en-GB" sz="2000" dirty="0">
                <a:solidFill>
                  <a:srgbClr val="000C30"/>
                </a:solidFill>
                <a:latin typeface="Outfit" pitchFamily="2" charset="0"/>
                <a:ea typeface="Open Sans" panose="020B0606030504020204" pitchFamily="34" charset="0"/>
                <a:cs typeface="Open Sans" panose="020B0606030504020204" pitchFamily="34" charset="0"/>
              </a:rPr>
              <a:t>NEW Unique Me content for Ages 8-9</a:t>
            </a:r>
            <a:endParaRPr lang="en-US" sz="2000" dirty="0">
              <a:solidFill>
                <a:srgbClr val="000C30"/>
              </a:solidFill>
              <a:latin typeface="Outfit" pitchFamily="2"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5843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CE7CF-CAC1-18CA-6FB7-0C68CAE7602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F621EF-EC1A-E9A3-7ECD-1CD4C3E25EEC}"/>
              </a:ext>
            </a:extLst>
          </p:cNvPr>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1F1B8BDF-C0C2-7B65-8537-4F8E22E3A221}"/>
              </a:ext>
            </a:extLst>
          </p:cNvPr>
          <p:cNvSpPr>
            <a:spLocks noGrp="1"/>
          </p:cNvSpPr>
          <p:nvPr>
            <p:ph type="title"/>
          </p:nvPr>
        </p:nvSpPr>
        <p:spPr>
          <a:xfrm>
            <a:off x="457200" y="391580"/>
            <a:ext cx="11277600" cy="1244099"/>
          </a:xfrm>
        </p:spPr>
        <p:txBody>
          <a:bodyPr>
            <a:noAutofit/>
          </a:bodyPr>
          <a:lstStyle/>
          <a:p>
            <a:r>
              <a:rPr lang="en-GB" b="1" dirty="0">
                <a:solidFill>
                  <a:srgbClr val="000C30"/>
                </a:solidFill>
                <a:latin typeface="Outfit SemiBold" pitchFamily="2" charset="0"/>
              </a:rPr>
              <a:t>CHANGING ME</a:t>
            </a:r>
            <a:br>
              <a:rPr lang="en-GB" b="1" dirty="0">
                <a:solidFill>
                  <a:srgbClr val="000C30"/>
                </a:solidFill>
                <a:latin typeface="Outfit SemiBold" pitchFamily="2" charset="0"/>
              </a:rPr>
            </a:br>
            <a:r>
              <a:rPr lang="en-GB" b="1" dirty="0">
                <a:solidFill>
                  <a:srgbClr val="000C30"/>
                </a:solidFill>
                <a:latin typeface="Outfit SemiBold" pitchFamily="2" charset="0"/>
              </a:rPr>
              <a:t>Lower KS2</a:t>
            </a:r>
            <a:endParaRPr lang="en-GB" b="0" dirty="0">
              <a:solidFill>
                <a:srgbClr val="000C30"/>
              </a:solidFill>
              <a:latin typeface="Outfit SemiBold" pitchFamily="2" charset="0"/>
            </a:endParaRPr>
          </a:p>
        </p:txBody>
      </p:sp>
      <p:graphicFrame>
        <p:nvGraphicFramePr>
          <p:cNvPr id="5" name="Table 11">
            <a:extLst>
              <a:ext uri="{FF2B5EF4-FFF2-40B4-BE49-F238E27FC236}">
                <a16:creationId xmlns:a16="http://schemas.microsoft.com/office/drawing/2014/main" id="{1BC21910-DCBF-1578-8267-68F70573840C}"/>
              </a:ext>
            </a:extLst>
          </p:cNvPr>
          <p:cNvGraphicFramePr>
            <a:graphicFrameLocks noGrp="1"/>
          </p:cNvGraphicFramePr>
          <p:nvPr/>
        </p:nvGraphicFramePr>
        <p:xfrm>
          <a:off x="457200" y="1935711"/>
          <a:ext cx="11277600" cy="4186848"/>
        </p:xfrm>
        <a:graphic>
          <a:graphicData uri="http://schemas.openxmlformats.org/drawingml/2006/table">
            <a:tbl>
              <a:tblPr bandRow="1">
                <a:tableStyleId>{0660B408-B3CF-4A94-85FC-2B1E0A45F4A2}</a:tableStyleId>
              </a:tblPr>
              <a:tblGrid>
                <a:gridCol w="896815">
                  <a:extLst>
                    <a:ext uri="{9D8B030D-6E8A-4147-A177-3AD203B41FA5}">
                      <a16:colId xmlns:a16="http://schemas.microsoft.com/office/drawing/2014/main" val="113089719"/>
                    </a:ext>
                  </a:extLst>
                </a:gridCol>
                <a:gridCol w="2444262">
                  <a:extLst>
                    <a:ext uri="{9D8B030D-6E8A-4147-A177-3AD203B41FA5}">
                      <a16:colId xmlns:a16="http://schemas.microsoft.com/office/drawing/2014/main" val="3293522547"/>
                    </a:ext>
                  </a:extLst>
                </a:gridCol>
                <a:gridCol w="2127738">
                  <a:extLst>
                    <a:ext uri="{9D8B030D-6E8A-4147-A177-3AD203B41FA5}">
                      <a16:colId xmlns:a16="http://schemas.microsoft.com/office/drawing/2014/main" val="1865226089"/>
                    </a:ext>
                  </a:extLst>
                </a:gridCol>
                <a:gridCol w="5808785">
                  <a:extLst>
                    <a:ext uri="{9D8B030D-6E8A-4147-A177-3AD203B41FA5}">
                      <a16:colId xmlns:a16="http://schemas.microsoft.com/office/drawing/2014/main" val="1138386883"/>
                    </a:ext>
                  </a:extLst>
                </a:gridCol>
              </a:tblGrid>
              <a:tr h="0">
                <a:tc>
                  <a:txBody>
                    <a:bodyPr/>
                    <a:lstStyle/>
                    <a:p>
                      <a:pPr algn="ctr"/>
                      <a:r>
                        <a:rPr lang="en-US" sz="2200" b="1">
                          <a:solidFill>
                            <a:srgbClr val="000C30"/>
                          </a:solidFill>
                          <a:latin typeface="Outfit" pitchFamily="2" charset="0"/>
                        </a:rPr>
                        <a:t>Age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Piece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Change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Summary</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extLst>
                  <a:ext uri="{0D108BD9-81ED-4DB2-BD59-A6C34878D82A}">
                    <a16:rowId xmlns:a16="http://schemas.microsoft.com/office/drawing/2014/main" val="2923434747"/>
                  </a:ext>
                </a:extLst>
              </a:tr>
              <a:tr h="383831">
                <a:tc>
                  <a:txBody>
                    <a:bodyPr/>
                    <a:lstStyle/>
                    <a:p>
                      <a:pPr algn="ctr"/>
                      <a:r>
                        <a:rPr lang="en-US" sz="2200">
                          <a:solidFill>
                            <a:srgbClr val="000C30"/>
                          </a:solidFill>
                          <a:latin typeface="Outfit" pitchFamily="2" charset="0"/>
                        </a:rPr>
                        <a:t>7 - 8</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US" sz="2200">
                          <a:solidFill>
                            <a:srgbClr val="000C30"/>
                          </a:solidFill>
                          <a:latin typeface="Outfit" pitchFamily="2" charset="0"/>
                        </a:rPr>
                        <a:t>P2 &amp; P3</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Restructured</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Updated puberty content to fill gap as previous P2 removed</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1460347461"/>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7 - 8 </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P4: Keeping Ourselves Clean</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New lesson </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Personal hygiene linked to growing and changing</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2121451596"/>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8 - 9</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P1: Unique Me</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New lesson</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Identity, heritage, values and personal choices</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2316541585"/>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8 - 9</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P2 &amp; P3:</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Restructured</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Sex ed content removed; updated puberty content</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9035122"/>
                  </a:ext>
                </a:extLst>
              </a:tr>
              <a:tr h="5106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8 - 9</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P3: Being Part of a Family</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New lesson</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Family structures, inner circle of trusted people, support signposting</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736968189"/>
                  </a:ext>
                </a:extLst>
              </a:tr>
            </a:tbl>
          </a:graphicData>
        </a:graphic>
      </p:graphicFrame>
      <p:sp>
        <p:nvSpPr>
          <p:cNvPr id="21" name="TextBox 20">
            <a:extLst>
              <a:ext uri="{FF2B5EF4-FFF2-40B4-BE49-F238E27FC236}">
                <a16:creationId xmlns:a16="http://schemas.microsoft.com/office/drawing/2014/main" id="{76CF89DD-89D0-A914-3D58-03B151F3D42F}"/>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8" name="Picture 7">
            <a:extLst>
              <a:ext uri="{FF2B5EF4-FFF2-40B4-BE49-F238E27FC236}">
                <a16:creationId xmlns:a16="http://schemas.microsoft.com/office/drawing/2014/main" id="{000A0DD3-A9CE-84CB-6A5A-E0E0BEB2B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0277" y="0"/>
            <a:ext cx="3593123" cy="2027260"/>
          </a:xfrm>
          <a:prstGeom prst="rect">
            <a:avLst/>
          </a:prstGeom>
        </p:spPr>
      </p:pic>
    </p:spTree>
    <p:extLst>
      <p:ext uri="{BB962C8B-B14F-4D97-AF65-F5344CB8AC3E}">
        <p14:creationId xmlns:p14="http://schemas.microsoft.com/office/powerpoint/2010/main" val="27298598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AFD46-879C-4786-6935-95EAB5F8A85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F96DE5D-2822-3550-8A0A-DDDAEFE81867}"/>
              </a:ext>
            </a:extLst>
          </p:cNvPr>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1">
            <a:extLst>
              <a:ext uri="{FF2B5EF4-FFF2-40B4-BE49-F238E27FC236}">
                <a16:creationId xmlns:a16="http://schemas.microsoft.com/office/drawing/2014/main" id="{1AD30CCA-FB99-CB10-84CF-3567FA7EC61C}"/>
              </a:ext>
            </a:extLst>
          </p:cNvPr>
          <p:cNvSpPr>
            <a:spLocks noGrp="1"/>
          </p:cNvSpPr>
          <p:nvPr>
            <p:ph type="title"/>
          </p:nvPr>
        </p:nvSpPr>
        <p:spPr>
          <a:xfrm>
            <a:off x="457200" y="177372"/>
            <a:ext cx="11277600" cy="1487939"/>
          </a:xfrm>
        </p:spPr>
        <p:txBody>
          <a:bodyPr>
            <a:noAutofit/>
          </a:bodyPr>
          <a:lstStyle/>
          <a:p>
            <a:r>
              <a:rPr lang="en-GB" b="1" dirty="0">
                <a:solidFill>
                  <a:srgbClr val="000C30"/>
                </a:solidFill>
                <a:latin typeface="Outfit SemiBold" pitchFamily="2" charset="0"/>
              </a:rPr>
              <a:t>CHANGING ME</a:t>
            </a:r>
            <a:br>
              <a:rPr lang="en-GB" b="1" dirty="0">
                <a:solidFill>
                  <a:srgbClr val="000C30"/>
                </a:solidFill>
                <a:latin typeface="Outfit SemiBold" pitchFamily="2" charset="0"/>
              </a:rPr>
            </a:br>
            <a:r>
              <a:rPr lang="en-GB" b="1" dirty="0">
                <a:solidFill>
                  <a:srgbClr val="000C30"/>
                </a:solidFill>
                <a:latin typeface="Outfit SemiBold" pitchFamily="2" charset="0"/>
              </a:rPr>
              <a:t>Upper KS2</a:t>
            </a:r>
            <a:endParaRPr lang="en-GB" b="0" dirty="0">
              <a:solidFill>
                <a:srgbClr val="000C30"/>
              </a:solidFill>
              <a:latin typeface="Outfit SemiBold" pitchFamily="2" charset="0"/>
            </a:endParaRPr>
          </a:p>
        </p:txBody>
      </p:sp>
      <p:graphicFrame>
        <p:nvGraphicFramePr>
          <p:cNvPr id="5" name="Table 11">
            <a:extLst>
              <a:ext uri="{FF2B5EF4-FFF2-40B4-BE49-F238E27FC236}">
                <a16:creationId xmlns:a16="http://schemas.microsoft.com/office/drawing/2014/main" id="{C0FC63F0-4096-914A-4054-C25EEA49077F}"/>
              </a:ext>
            </a:extLst>
          </p:cNvPr>
          <p:cNvGraphicFramePr>
            <a:graphicFrameLocks noGrp="1"/>
          </p:cNvGraphicFramePr>
          <p:nvPr/>
        </p:nvGraphicFramePr>
        <p:xfrm>
          <a:off x="284813" y="2345231"/>
          <a:ext cx="11449987" cy="3433160"/>
        </p:xfrm>
        <a:graphic>
          <a:graphicData uri="http://schemas.openxmlformats.org/drawingml/2006/table">
            <a:tbl>
              <a:tblPr bandRow="1">
                <a:tableStyleId>{B301B821-A1FF-4177-AEE7-76D212191A09}</a:tableStyleId>
              </a:tblPr>
              <a:tblGrid>
                <a:gridCol w="989351">
                  <a:extLst>
                    <a:ext uri="{9D8B030D-6E8A-4147-A177-3AD203B41FA5}">
                      <a16:colId xmlns:a16="http://schemas.microsoft.com/office/drawing/2014/main" val="113089719"/>
                    </a:ext>
                  </a:extLst>
                </a:gridCol>
                <a:gridCol w="2402797">
                  <a:extLst>
                    <a:ext uri="{9D8B030D-6E8A-4147-A177-3AD203B41FA5}">
                      <a16:colId xmlns:a16="http://schemas.microsoft.com/office/drawing/2014/main" val="3293522547"/>
                    </a:ext>
                  </a:extLst>
                </a:gridCol>
                <a:gridCol w="2160262">
                  <a:extLst>
                    <a:ext uri="{9D8B030D-6E8A-4147-A177-3AD203B41FA5}">
                      <a16:colId xmlns:a16="http://schemas.microsoft.com/office/drawing/2014/main" val="1865226089"/>
                    </a:ext>
                  </a:extLst>
                </a:gridCol>
                <a:gridCol w="5897577">
                  <a:extLst>
                    <a:ext uri="{9D8B030D-6E8A-4147-A177-3AD203B41FA5}">
                      <a16:colId xmlns:a16="http://schemas.microsoft.com/office/drawing/2014/main" val="1138386883"/>
                    </a:ext>
                  </a:extLst>
                </a:gridCol>
              </a:tblGrid>
              <a:tr h="0">
                <a:tc>
                  <a:txBody>
                    <a:bodyPr/>
                    <a:lstStyle/>
                    <a:p>
                      <a:pPr algn="ctr"/>
                      <a:r>
                        <a:rPr lang="en-US" sz="2200" b="1">
                          <a:solidFill>
                            <a:srgbClr val="000C30"/>
                          </a:solidFill>
                          <a:latin typeface="Outfit" pitchFamily="2" charset="0"/>
                        </a:rPr>
                        <a:t>Age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Piece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Change</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tc>
                  <a:txBody>
                    <a:bodyPr/>
                    <a:lstStyle/>
                    <a:p>
                      <a:pPr algn="ctr"/>
                      <a:r>
                        <a:rPr lang="en-US" sz="2200" b="1">
                          <a:solidFill>
                            <a:srgbClr val="000C30"/>
                          </a:solidFill>
                          <a:latin typeface="Outfit" pitchFamily="2" charset="0"/>
                        </a:rPr>
                        <a:t>Summary</a:t>
                      </a:r>
                      <a:endParaRPr lang="en-US" sz="2200" b="1">
                        <a:solidFill>
                          <a:srgbClr val="000C30"/>
                        </a:solidFill>
                        <a:latin typeface="Outfit" pitchFamily="2" charset="0"/>
                        <a:ea typeface="Open Sans" pitchFamily="2" charset="0"/>
                        <a:cs typeface="Open Sans" pitchFamily="2" charset="0"/>
                      </a:endParaRPr>
                    </a:p>
                  </a:txBody>
                  <a:tcPr marT="41564" marB="41564" anchor="ctr">
                    <a:solidFill>
                      <a:srgbClr val="F8ABAA"/>
                    </a:solidFill>
                  </a:tcPr>
                </a:tc>
                <a:extLst>
                  <a:ext uri="{0D108BD9-81ED-4DB2-BD59-A6C34878D82A}">
                    <a16:rowId xmlns:a16="http://schemas.microsoft.com/office/drawing/2014/main" val="2923434747"/>
                  </a:ext>
                </a:extLst>
              </a:tr>
              <a:tr h="383831">
                <a:tc>
                  <a:txBody>
                    <a:bodyPr/>
                    <a:lstStyle/>
                    <a:p>
                      <a:pPr algn="ctr"/>
                      <a:r>
                        <a:rPr lang="en-US" sz="2200">
                          <a:solidFill>
                            <a:srgbClr val="000C30"/>
                          </a:solidFill>
                          <a:latin typeface="Outfit" pitchFamily="2" charset="0"/>
                        </a:rPr>
                        <a:t>8 -9</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P2: Puberty and Menstruation</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Renamed</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Previously "Puberty for Girls"; updated vocabulary</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1460347461"/>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9-10</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P3: Inside Body Changes</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Moved and updated</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Reordered in Puzzle; new graphics for reproductive system</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2121451596"/>
                  </a:ext>
                </a:extLst>
              </a:tr>
              <a:tr h="383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10-11</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P2 &amp; P3:</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Restructured</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Sex ed content removed; updated puberty content, new images</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9035122"/>
                  </a:ext>
                </a:extLst>
              </a:tr>
              <a:tr h="51066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a:solidFill>
                            <a:srgbClr val="000C30"/>
                          </a:solidFill>
                          <a:latin typeface="Outfit" pitchFamily="2" charset="0"/>
                        </a:rPr>
                        <a:t>10-11</a:t>
                      </a:r>
                      <a:endParaRPr lang="en-US" sz="2200">
                        <a:solidFill>
                          <a:srgbClr val="000C30"/>
                        </a:solidFill>
                        <a:latin typeface="Outfit" pitchFamily="2" charset="0"/>
                        <a:ea typeface="Open Sans" pitchFamily="2" charset="0"/>
                        <a:cs typeface="Open Sans" pitchFamily="2" charset="0"/>
                      </a:endParaRPr>
                    </a:p>
                  </a:txBody>
                  <a:tcPr marT="41564" marB="41564" anchor="ctr"/>
                </a:tc>
                <a:tc>
                  <a:txBody>
                    <a:bodyPr/>
                    <a:lstStyle/>
                    <a:p>
                      <a:r>
                        <a:rPr lang="en-GB" sz="2200">
                          <a:solidFill>
                            <a:srgbClr val="000C30"/>
                          </a:solidFill>
                          <a:latin typeface="Outfit" pitchFamily="2" charset="0"/>
                        </a:rPr>
                        <a:t>P1 &amp; P2</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US" sz="2200">
                          <a:solidFill>
                            <a:srgbClr val="000C30"/>
                          </a:solidFill>
                          <a:latin typeface="Outfit" pitchFamily="2" charset="0"/>
                        </a:rPr>
                        <a:t>Significant change</a:t>
                      </a:r>
                      <a:endParaRPr lang="en-US" sz="2200">
                        <a:solidFill>
                          <a:srgbClr val="000C30"/>
                        </a:solidFill>
                        <a:latin typeface="Outfit" pitchFamily="2" charset="0"/>
                        <a:cs typeface="Poppins" panose="00000500000000000000" pitchFamily="2" charset="0"/>
                      </a:endParaRPr>
                    </a:p>
                  </a:txBody>
                  <a:tcPr marT="41564" marB="41564"/>
                </a:tc>
                <a:tc>
                  <a:txBody>
                    <a:bodyPr/>
                    <a:lstStyle/>
                    <a:p>
                      <a:r>
                        <a:rPr lang="en-GB" sz="2200">
                          <a:solidFill>
                            <a:srgbClr val="000C30"/>
                          </a:solidFill>
                          <a:latin typeface="Outfit" pitchFamily="2" charset="0"/>
                        </a:rPr>
                        <a:t>Enhanced self-image content and positive emotional language, added personal hygiene</a:t>
                      </a:r>
                      <a:endParaRPr lang="en-US" sz="2200">
                        <a:solidFill>
                          <a:srgbClr val="000C30"/>
                        </a:solidFill>
                        <a:latin typeface="Outfit" pitchFamily="2" charset="0"/>
                        <a:cs typeface="Poppins" panose="00000500000000000000" pitchFamily="2" charset="0"/>
                      </a:endParaRPr>
                    </a:p>
                  </a:txBody>
                  <a:tcPr marT="41564" marB="41564"/>
                </a:tc>
                <a:extLst>
                  <a:ext uri="{0D108BD9-81ED-4DB2-BD59-A6C34878D82A}">
                    <a16:rowId xmlns:a16="http://schemas.microsoft.com/office/drawing/2014/main" val="736968189"/>
                  </a:ext>
                </a:extLst>
              </a:tr>
            </a:tbl>
          </a:graphicData>
        </a:graphic>
      </p:graphicFrame>
      <p:sp>
        <p:nvSpPr>
          <p:cNvPr id="21" name="TextBox 20">
            <a:extLst>
              <a:ext uri="{FF2B5EF4-FFF2-40B4-BE49-F238E27FC236}">
                <a16:creationId xmlns:a16="http://schemas.microsoft.com/office/drawing/2014/main" id="{58674A56-77C6-2F17-FA19-AE742522E731}"/>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4" name="Picture 3">
            <a:extLst>
              <a:ext uri="{FF2B5EF4-FFF2-40B4-BE49-F238E27FC236}">
                <a16:creationId xmlns:a16="http://schemas.microsoft.com/office/drawing/2014/main" id="{37743B6C-FCBF-6264-764E-B803CAB61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7615" y="451372"/>
            <a:ext cx="4437185" cy="1893859"/>
          </a:xfrm>
          <a:prstGeom prst="rect">
            <a:avLst/>
          </a:prstGeom>
        </p:spPr>
      </p:pic>
    </p:spTree>
    <p:extLst>
      <p:ext uri="{BB962C8B-B14F-4D97-AF65-F5344CB8AC3E}">
        <p14:creationId xmlns:p14="http://schemas.microsoft.com/office/powerpoint/2010/main" val="1745617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DF3F0-8732-DA51-F757-FA4E24DA7CD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BD544D3-93AA-C643-983E-8E362B6A4F2B}"/>
              </a:ext>
            </a:extLst>
          </p:cNvPr>
          <p:cNvSpPr>
            <a:spLocks noGrp="1" noRot="1" noMove="1" noResize="1" noEditPoints="1" noAdjustHandles="1" noChangeArrowheads="1" noChangeShapeType="1"/>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8695B0BC-BD3E-FAEC-5CCC-17CCD326AECE}"/>
              </a:ext>
            </a:extLst>
          </p:cNvPr>
          <p:cNvSpPr txBox="1"/>
          <p:nvPr/>
        </p:nvSpPr>
        <p:spPr>
          <a:xfrm>
            <a:off x="472776" y="507716"/>
            <a:ext cx="10957224"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AGE 10-11 - P2 – PUBERTY</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866422EB-9ABF-1332-0E27-E0139CAE5968}"/>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5" name="Picture 4">
            <a:extLst>
              <a:ext uri="{FF2B5EF4-FFF2-40B4-BE49-F238E27FC236}">
                <a16:creationId xmlns:a16="http://schemas.microsoft.com/office/drawing/2014/main" id="{D0C44596-54CC-AA2C-007E-CE7C855AA2CD}"/>
              </a:ext>
            </a:extLst>
          </p:cNvPr>
          <p:cNvPicPr>
            <a:picLocks noChangeAspect="1"/>
          </p:cNvPicPr>
          <p:nvPr/>
        </p:nvPicPr>
        <p:blipFill>
          <a:blip r:embed="rId3"/>
          <a:stretch>
            <a:fillRect/>
          </a:stretch>
        </p:blipFill>
        <p:spPr>
          <a:xfrm>
            <a:off x="1918056" y="1619627"/>
            <a:ext cx="8066663" cy="4537498"/>
          </a:xfrm>
          <a:prstGeom prst="rect">
            <a:avLst/>
          </a:prstGeom>
        </p:spPr>
      </p:pic>
    </p:spTree>
    <p:extLst>
      <p:ext uri="{BB962C8B-B14F-4D97-AF65-F5344CB8AC3E}">
        <p14:creationId xmlns:p14="http://schemas.microsoft.com/office/powerpoint/2010/main" val="29633532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C8FBF-A6BC-C5C6-266E-EF12D55EB1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F0FE773-4BCF-43D9-B7B9-7776A4390241}"/>
              </a:ext>
            </a:extLst>
          </p:cNvPr>
          <p:cNvSpPr>
            <a:spLocks noGrp="1" noRot="1" noMove="1" noResize="1" noEditPoints="1" noAdjustHandles="1" noChangeArrowheads="1" noChangeShapeType="1"/>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123425A0-446A-6607-244E-29E967938C8C}"/>
              </a:ext>
            </a:extLst>
          </p:cNvPr>
          <p:cNvSpPr txBox="1"/>
          <p:nvPr/>
        </p:nvSpPr>
        <p:spPr>
          <a:xfrm>
            <a:off x="472776" y="507716"/>
            <a:ext cx="10957224"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AGE 10-11 - P2 - PUBERTY</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6E6BEC43-FCA9-A092-73F4-4757088B3509}"/>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4" name="Picture 3">
            <a:extLst>
              <a:ext uri="{FF2B5EF4-FFF2-40B4-BE49-F238E27FC236}">
                <a16:creationId xmlns:a16="http://schemas.microsoft.com/office/drawing/2014/main" id="{73919A6A-903A-18E7-BCD9-6E7E57CF2F08}"/>
              </a:ext>
            </a:extLst>
          </p:cNvPr>
          <p:cNvPicPr>
            <a:picLocks noChangeAspect="1"/>
          </p:cNvPicPr>
          <p:nvPr/>
        </p:nvPicPr>
        <p:blipFill>
          <a:blip r:embed="rId3"/>
          <a:stretch>
            <a:fillRect/>
          </a:stretch>
        </p:blipFill>
        <p:spPr>
          <a:xfrm>
            <a:off x="1037492" y="1344485"/>
            <a:ext cx="9091246" cy="5113826"/>
          </a:xfrm>
          <a:prstGeom prst="rect">
            <a:avLst/>
          </a:prstGeom>
        </p:spPr>
      </p:pic>
    </p:spTree>
    <p:extLst>
      <p:ext uri="{BB962C8B-B14F-4D97-AF65-F5344CB8AC3E}">
        <p14:creationId xmlns:p14="http://schemas.microsoft.com/office/powerpoint/2010/main" val="17134377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E9515-07EF-E59D-9152-D5C3BC43E0E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FA3AB4A-8FB0-A457-57C5-4BF4E75493D2}"/>
              </a:ext>
            </a:extLst>
          </p:cNvPr>
          <p:cNvSpPr>
            <a:spLocks noGrp="1" noRot="1" noMove="1" noResize="1" noEditPoints="1" noAdjustHandles="1" noChangeArrowheads="1" noChangeShapeType="1"/>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397E944F-D24D-8F70-19D1-2FE96AF6C122}"/>
              </a:ext>
            </a:extLst>
          </p:cNvPr>
          <p:cNvSpPr txBox="1"/>
          <p:nvPr/>
        </p:nvSpPr>
        <p:spPr>
          <a:xfrm>
            <a:off x="472776" y="507716"/>
            <a:ext cx="10957224"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AGE 10-11 - P2 – PUBERTY</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4A031F88-3808-8CA1-B21D-CB3CD3C7D1BF}"/>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4" name="AutoShape 2">
            <a:extLst>
              <a:ext uri="{FF2B5EF4-FFF2-40B4-BE49-F238E27FC236}">
                <a16:creationId xmlns:a16="http://schemas.microsoft.com/office/drawing/2014/main" id="{F56F45C9-F2B7-F25C-BF57-74BA54B40A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E163F2AA-E9D0-874E-5ACC-55EFC568C0EE}"/>
              </a:ext>
            </a:extLst>
          </p:cNvPr>
          <p:cNvPicPr>
            <a:picLocks noChangeAspect="1"/>
          </p:cNvPicPr>
          <p:nvPr/>
        </p:nvPicPr>
        <p:blipFill>
          <a:blip r:embed="rId3"/>
          <a:stretch>
            <a:fillRect/>
          </a:stretch>
        </p:blipFill>
        <p:spPr>
          <a:xfrm>
            <a:off x="1562770" y="1361748"/>
            <a:ext cx="8868508" cy="4988536"/>
          </a:xfrm>
          <a:prstGeom prst="rect">
            <a:avLst/>
          </a:prstGeom>
        </p:spPr>
      </p:pic>
    </p:spTree>
    <p:extLst>
      <p:ext uri="{BB962C8B-B14F-4D97-AF65-F5344CB8AC3E}">
        <p14:creationId xmlns:p14="http://schemas.microsoft.com/office/powerpoint/2010/main" val="777238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07BF2-1A28-96B7-AC64-661B66FDE7E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6247382-2D3D-BCA0-6ED6-9BABA9737BF9}"/>
              </a:ext>
            </a:extLst>
          </p:cNvPr>
          <p:cNvSpPr>
            <a:spLocks noGrp="1" noRot="1" noMove="1" noResize="1" noEditPoints="1" noAdjustHandles="1" noChangeArrowheads="1" noChangeShapeType="1"/>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42D7B417-A9F1-0811-3D3A-0668426D5DBF}"/>
              </a:ext>
            </a:extLst>
          </p:cNvPr>
          <p:cNvSpPr txBox="1"/>
          <p:nvPr/>
        </p:nvSpPr>
        <p:spPr>
          <a:xfrm>
            <a:off x="472776" y="507716"/>
            <a:ext cx="10957224"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AGE 10-11 - P2 – PUBERTY</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BC895E3C-2F0A-E121-9F46-B69FB7FE781A}"/>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5" name="Picture 4">
            <a:extLst>
              <a:ext uri="{FF2B5EF4-FFF2-40B4-BE49-F238E27FC236}">
                <a16:creationId xmlns:a16="http://schemas.microsoft.com/office/drawing/2014/main" id="{07D93BD5-8E43-51BF-CEB3-1E711DF3F53D}"/>
              </a:ext>
            </a:extLst>
          </p:cNvPr>
          <p:cNvPicPr>
            <a:picLocks noChangeAspect="1"/>
          </p:cNvPicPr>
          <p:nvPr/>
        </p:nvPicPr>
        <p:blipFill>
          <a:blip r:embed="rId3"/>
          <a:stretch>
            <a:fillRect/>
          </a:stretch>
        </p:blipFill>
        <p:spPr>
          <a:xfrm>
            <a:off x="1861336" y="1398111"/>
            <a:ext cx="8180103" cy="4601308"/>
          </a:xfrm>
          <a:prstGeom prst="rect">
            <a:avLst/>
          </a:prstGeom>
        </p:spPr>
      </p:pic>
    </p:spTree>
    <p:extLst>
      <p:ext uri="{BB962C8B-B14F-4D97-AF65-F5344CB8AC3E}">
        <p14:creationId xmlns:p14="http://schemas.microsoft.com/office/powerpoint/2010/main" val="32514212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6595E-F8EC-B741-C833-3D4B5BC067D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D029B85-348B-080A-1CF6-7528530FA0C0}"/>
              </a:ext>
            </a:extLst>
          </p:cNvPr>
          <p:cNvSpPr>
            <a:spLocks noGrp="1" noRot="1" noMove="1" noResize="1" noEditPoints="1" noAdjustHandles="1" noChangeArrowheads="1" noChangeShapeType="1"/>
          </p:cNvSpPr>
          <p:nvPr/>
        </p:nvSpPr>
        <p:spPr>
          <a:xfrm>
            <a:off x="0" y="0"/>
            <a:ext cx="12192000" cy="6858000"/>
          </a:xfrm>
          <a:prstGeom prst="rect">
            <a:avLst/>
          </a:prstGeom>
          <a:solidFill>
            <a:srgbClr val="FF6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6259D4A8-FA63-0589-3EA1-3D9230699323}"/>
              </a:ext>
            </a:extLst>
          </p:cNvPr>
          <p:cNvSpPr txBox="1"/>
          <p:nvPr/>
        </p:nvSpPr>
        <p:spPr>
          <a:xfrm>
            <a:off x="472776" y="507716"/>
            <a:ext cx="10957224"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AGE 10-11 - P2 – PUBERTY</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3" name="TextBox 2">
            <a:extLst>
              <a:ext uri="{FF2B5EF4-FFF2-40B4-BE49-F238E27FC236}">
                <a16:creationId xmlns:a16="http://schemas.microsoft.com/office/drawing/2014/main" id="{87197D5A-958A-D4B5-7529-7F0FCC0E663B}"/>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4" name="Picture 3">
            <a:extLst>
              <a:ext uri="{FF2B5EF4-FFF2-40B4-BE49-F238E27FC236}">
                <a16:creationId xmlns:a16="http://schemas.microsoft.com/office/drawing/2014/main" id="{A630D5D0-8528-2E2C-C6E2-D79A319E2620}"/>
              </a:ext>
            </a:extLst>
          </p:cNvPr>
          <p:cNvPicPr>
            <a:picLocks noChangeAspect="1"/>
          </p:cNvPicPr>
          <p:nvPr/>
        </p:nvPicPr>
        <p:blipFill>
          <a:blip r:embed="rId3"/>
          <a:stretch>
            <a:fillRect/>
          </a:stretch>
        </p:blipFill>
        <p:spPr>
          <a:xfrm>
            <a:off x="1824865" y="1432185"/>
            <a:ext cx="8253046" cy="4642338"/>
          </a:xfrm>
          <a:prstGeom prst="rect">
            <a:avLst/>
          </a:prstGeom>
        </p:spPr>
      </p:pic>
    </p:spTree>
    <p:extLst>
      <p:ext uri="{BB962C8B-B14F-4D97-AF65-F5344CB8AC3E}">
        <p14:creationId xmlns:p14="http://schemas.microsoft.com/office/powerpoint/2010/main" val="23247493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6866A5C-AD13-8B7A-076B-218FB1EAD74F}"/>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itle 11">
            <a:extLst>
              <a:ext uri="{FF2B5EF4-FFF2-40B4-BE49-F238E27FC236}">
                <a16:creationId xmlns:a16="http://schemas.microsoft.com/office/drawing/2014/main" id="{8EFF1557-8AE9-4010-BCC9-364D8BC68539}"/>
              </a:ext>
            </a:extLst>
          </p:cNvPr>
          <p:cNvSpPr>
            <a:spLocks noGrp="1"/>
          </p:cNvSpPr>
          <p:nvPr>
            <p:ph type="title"/>
          </p:nvPr>
        </p:nvSpPr>
        <p:spPr/>
        <p:txBody>
          <a:bodyPr>
            <a:noAutofit/>
          </a:bodyPr>
          <a:lstStyle/>
          <a:p>
            <a:pPr algn="l"/>
            <a:r>
              <a:rPr lang="en-GB" b="0" dirty="0">
                <a:solidFill>
                  <a:srgbClr val="000C30"/>
                </a:solidFill>
                <a:latin typeface="Outfit SemiBold" pitchFamily="2" charset="0"/>
              </a:rPr>
              <a:t>UPDATED ACROSS THE PROGRAMME</a:t>
            </a:r>
          </a:p>
        </p:txBody>
      </p:sp>
      <p:sp>
        <p:nvSpPr>
          <p:cNvPr id="14" name="Slide Number Placeholder 13">
            <a:extLst>
              <a:ext uri="{FF2B5EF4-FFF2-40B4-BE49-F238E27FC236}">
                <a16:creationId xmlns:a16="http://schemas.microsoft.com/office/drawing/2014/main" id="{7A88017A-5BEC-41A9-A7A0-F9933D5DE136}"/>
              </a:ext>
            </a:extLst>
          </p:cNvPr>
          <p:cNvSpPr>
            <a:spLocks noGrp="1"/>
          </p:cNvSpPr>
          <p:nvPr>
            <p:ph type="sldNum" sz="quarter" idx="4"/>
          </p:nvPr>
        </p:nvSpPr>
        <p:spPr/>
        <p:txBody>
          <a:bodyPr/>
          <a:lstStyle/>
          <a:p>
            <a:fld id="{58B2BE56-A1DF-44BF-AF31-08C6097C884E}" type="slidenum">
              <a:rPr lang="en-US" smtClean="0"/>
              <a:pPr/>
              <a:t>31</a:t>
            </a:fld>
            <a:endParaRPr lang="en-US" sz="1200"/>
          </a:p>
        </p:txBody>
      </p:sp>
      <p:sp>
        <p:nvSpPr>
          <p:cNvPr id="11" name="Oval 10">
            <a:extLst>
              <a:ext uri="{FF2B5EF4-FFF2-40B4-BE49-F238E27FC236}">
                <a16:creationId xmlns:a16="http://schemas.microsoft.com/office/drawing/2014/main" id="{E27D93AA-9E13-4A3C-9AA1-BEA055CF690B}"/>
              </a:ext>
            </a:extLst>
          </p:cNvPr>
          <p:cNvSpPr/>
          <p:nvPr/>
        </p:nvSpPr>
        <p:spPr>
          <a:xfrm>
            <a:off x="568326" y="1490875"/>
            <a:ext cx="967865" cy="967865"/>
          </a:xfrm>
          <a:prstGeom prst="ellipse">
            <a:avLst/>
          </a:prstGeom>
          <a:solidFill>
            <a:srgbClr val="5FC9E0"/>
          </a:solidFill>
          <a:ln w="31750">
            <a:solidFill>
              <a:srgbClr val="5FC9E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panose="020F0502020204030203" pitchFamily="34" charset="0"/>
            </a:endParaRPr>
          </a:p>
        </p:txBody>
      </p:sp>
      <p:sp>
        <p:nvSpPr>
          <p:cNvPr id="62" name="Oval 61">
            <a:extLst>
              <a:ext uri="{FF2B5EF4-FFF2-40B4-BE49-F238E27FC236}">
                <a16:creationId xmlns:a16="http://schemas.microsoft.com/office/drawing/2014/main" id="{40DD0CF8-3373-48FC-952E-2014AD514B8E}"/>
              </a:ext>
            </a:extLst>
          </p:cNvPr>
          <p:cNvSpPr/>
          <p:nvPr/>
        </p:nvSpPr>
        <p:spPr>
          <a:xfrm>
            <a:off x="587081" y="2706802"/>
            <a:ext cx="967865" cy="967865"/>
          </a:xfrm>
          <a:prstGeom prst="ellipse">
            <a:avLst/>
          </a:prstGeom>
          <a:solidFill>
            <a:srgbClr val="F75E91"/>
          </a:solidFill>
          <a:ln w="31750">
            <a:solidFill>
              <a:srgbClr val="F75E9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panose="020F0502020204030203" pitchFamily="34" charset="0"/>
            </a:endParaRPr>
          </a:p>
        </p:txBody>
      </p:sp>
      <p:sp>
        <p:nvSpPr>
          <p:cNvPr id="65" name="Oval 64">
            <a:extLst>
              <a:ext uri="{FF2B5EF4-FFF2-40B4-BE49-F238E27FC236}">
                <a16:creationId xmlns:a16="http://schemas.microsoft.com/office/drawing/2014/main" id="{025163FA-567E-425C-B570-8B6B0E215A0F}"/>
              </a:ext>
            </a:extLst>
          </p:cNvPr>
          <p:cNvSpPr/>
          <p:nvPr/>
        </p:nvSpPr>
        <p:spPr>
          <a:xfrm>
            <a:off x="609764" y="3944931"/>
            <a:ext cx="967865" cy="967865"/>
          </a:xfrm>
          <a:prstGeom prst="ellipse">
            <a:avLst/>
          </a:prstGeom>
          <a:solidFill>
            <a:srgbClr val="97BF3D"/>
          </a:solidFill>
          <a:ln w="31750">
            <a:solidFill>
              <a:srgbClr val="97BF3D"/>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panose="020F0502020204030203" pitchFamily="34" charset="0"/>
            </a:endParaRPr>
          </a:p>
        </p:txBody>
      </p:sp>
      <p:sp>
        <p:nvSpPr>
          <p:cNvPr id="68" name="Oval 67">
            <a:extLst>
              <a:ext uri="{FF2B5EF4-FFF2-40B4-BE49-F238E27FC236}">
                <a16:creationId xmlns:a16="http://schemas.microsoft.com/office/drawing/2014/main" id="{AFE70FBC-CB30-4CBE-99AE-CC7992CB45A5}"/>
              </a:ext>
            </a:extLst>
          </p:cNvPr>
          <p:cNvSpPr/>
          <p:nvPr/>
        </p:nvSpPr>
        <p:spPr>
          <a:xfrm>
            <a:off x="609764" y="5166491"/>
            <a:ext cx="967865" cy="967865"/>
          </a:xfrm>
          <a:prstGeom prst="ellipse">
            <a:avLst/>
          </a:prstGeom>
          <a:solidFill>
            <a:srgbClr val="C2A6E1"/>
          </a:solidFill>
          <a:ln w="31750">
            <a:solidFill>
              <a:srgbClr val="C2A6E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Lato" panose="020F0502020204030203" pitchFamily="34" charset="0"/>
            </a:endParaRPr>
          </a:p>
        </p:txBody>
      </p:sp>
      <p:sp>
        <p:nvSpPr>
          <p:cNvPr id="3" name="Rectangle: Rounded Corners 2">
            <a:extLst>
              <a:ext uri="{FF2B5EF4-FFF2-40B4-BE49-F238E27FC236}">
                <a16:creationId xmlns:a16="http://schemas.microsoft.com/office/drawing/2014/main" id="{95DAE4BA-EB17-2CA2-9D0A-ECD74AB8AD3B}"/>
              </a:ext>
            </a:extLst>
          </p:cNvPr>
          <p:cNvSpPr/>
          <p:nvPr/>
        </p:nvSpPr>
        <p:spPr>
          <a:xfrm>
            <a:off x="1662780" y="1404125"/>
            <a:ext cx="10072020" cy="1103918"/>
          </a:xfrm>
          <a:prstGeom prst="roundRect">
            <a:avLst/>
          </a:prstGeom>
          <a:solidFill>
            <a:srgbClr val="5FC9E0"/>
          </a:solidFill>
          <a:ln>
            <a:solidFill>
              <a:srgbClr val="5FC9E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800">
                <a:solidFill>
                  <a:srgbClr val="000C30"/>
                </a:solidFill>
                <a:latin typeface="Outfit" pitchFamily="2" charset="0"/>
                <a:ea typeface="Lato" panose="020F0502020204030203" pitchFamily="34" charset="0"/>
                <a:cs typeface="Lato" panose="020F0502020204030203" pitchFamily="34" charset="0"/>
              </a:rPr>
              <a:t>Health protection: vaccinations, viruses, sun safety, nicotine pouches</a:t>
            </a:r>
          </a:p>
        </p:txBody>
      </p:sp>
      <p:sp>
        <p:nvSpPr>
          <p:cNvPr id="5" name="Rectangle: Rounded Corners 4">
            <a:extLst>
              <a:ext uri="{FF2B5EF4-FFF2-40B4-BE49-F238E27FC236}">
                <a16:creationId xmlns:a16="http://schemas.microsoft.com/office/drawing/2014/main" id="{6402D331-5AE2-0576-AB36-0F4D39BA6D1F}"/>
              </a:ext>
            </a:extLst>
          </p:cNvPr>
          <p:cNvSpPr/>
          <p:nvPr/>
        </p:nvSpPr>
        <p:spPr>
          <a:xfrm>
            <a:off x="1662780" y="2608708"/>
            <a:ext cx="10072020" cy="1103918"/>
          </a:xfrm>
          <a:prstGeom prst="roundRect">
            <a:avLst/>
          </a:prstGeom>
          <a:solidFill>
            <a:srgbClr val="F75E91"/>
          </a:solidFill>
          <a:ln>
            <a:solidFill>
              <a:srgbClr val="F75E9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800">
                <a:solidFill>
                  <a:srgbClr val="000C30"/>
                </a:solidFill>
                <a:latin typeface="Outfit" pitchFamily="2" charset="0"/>
                <a:ea typeface="Lato" panose="020F0502020204030203" pitchFamily="34" charset="0"/>
                <a:cs typeface="Lato" panose="020F0502020204030203" pitchFamily="34" charset="0"/>
              </a:rPr>
              <a:t>Personal hygiene: enhanced throughout, especially in Healthy Me and Changing Me</a:t>
            </a:r>
          </a:p>
        </p:txBody>
      </p:sp>
      <p:sp>
        <p:nvSpPr>
          <p:cNvPr id="8" name="Rectangle: Rounded Corners 7">
            <a:extLst>
              <a:ext uri="{FF2B5EF4-FFF2-40B4-BE49-F238E27FC236}">
                <a16:creationId xmlns:a16="http://schemas.microsoft.com/office/drawing/2014/main" id="{6F78765C-8DCF-E6A3-9057-25EA391A2CBF}"/>
              </a:ext>
            </a:extLst>
          </p:cNvPr>
          <p:cNvSpPr/>
          <p:nvPr/>
        </p:nvSpPr>
        <p:spPr>
          <a:xfrm>
            <a:off x="1662780" y="3859092"/>
            <a:ext cx="10072020" cy="1103918"/>
          </a:xfrm>
          <a:prstGeom prst="roundRect">
            <a:avLst/>
          </a:prstGeom>
          <a:solidFill>
            <a:srgbClr val="97BF3D"/>
          </a:solidFill>
          <a:ln>
            <a:solidFill>
              <a:srgbClr val="97BF3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800">
                <a:solidFill>
                  <a:srgbClr val="000C30"/>
                </a:solidFill>
                <a:latin typeface="Outfit" pitchFamily="2" charset="0"/>
                <a:ea typeface="Lato" panose="020F0502020204030203" pitchFamily="34" charset="0"/>
                <a:cs typeface="Lato" panose="020F0502020204030203" pitchFamily="34" charset="0"/>
              </a:rPr>
              <a:t>Safeguarding: persistent help-seeking, identifying trusted adults, signposting to support</a:t>
            </a:r>
          </a:p>
        </p:txBody>
      </p:sp>
      <p:sp>
        <p:nvSpPr>
          <p:cNvPr id="9" name="Rectangle: Rounded Corners 8">
            <a:extLst>
              <a:ext uri="{FF2B5EF4-FFF2-40B4-BE49-F238E27FC236}">
                <a16:creationId xmlns:a16="http://schemas.microsoft.com/office/drawing/2014/main" id="{21339978-9758-8B5A-F223-C967D3311BC7}"/>
              </a:ext>
            </a:extLst>
          </p:cNvPr>
          <p:cNvSpPr/>
          <p:nvPr/>
        </p:nvSpPr>
        <p:spPr>
          <a:xfrm>
            <a:off x="1703349" y="5109476"/>
            <a:ext cx="10072020" cy="1103918"/>
          </a:xfrm>
          <a:prstGeom prst="roundRect">
            <a:avLst/>
          </a:prstGeom>
          <a:solidFill>
            <a:srgbClr val="C2A6E1"/>
          </a:solidFill>
          <a:ln>
            <a:solidFill>
              <a:srgbClr val="C2A6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2800">
                <a:solidFill>
                  <a:srgbClr val="000C30"/>
                </a:solidFill>
                <a:latin typeface="Outfit" pitchFamily="2" charset="0"/>
                <a:ea typeface="Lato" panose="020F0502020204030203" pitchFamily="34" charset="0"/>
                <a:cs typeface="Lato" panose="020F0502020204030203" pitchFamily="34" charset="0"/>
              </a:rPr>
              <a:t>Protected characteristics: more explicit in upper KS2, supporting Ofsted expectations</a:t>
            </a:r>
          </a:p>
        </p:txBody>
      </p:sp>
      <p:sp>
        <p:nvSpPr>
          <p:cNvPr id="13" name="TextBox 12">
            <a:extLst>
              <a:ext uri="{FF2B5EF4-FFF2-40B4-BE49-F238E27FC236}">
                <a16:creationId xmlns:a16="http://schemas.microsoft.com/office/drawing/2014/main" id="{AEF3522D-ED8D-24AE-1E49-5C331386A1AF}"/>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8" name="Graphic 17" descr="Medical with solid fill">
            <a:extLst>
              <a:ext uri="{FF2B5EF4-FFF2-40B4-BE49-F238E27FC236}">
                <a16:creationId xmlns:a16="http://schemas.microsoft.com/office/drawing/2014/main" id="{EFD1F5E8-F649-CB54-9180-2DE11A97C49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5058" y="1517608"/>
            <a:ext cx="914400" cy="914400"/>
          </a:xfrm>
          <a:prstGeom prst="rect">
            <a:avLst/>
          </a:prstGeom>
        </p:spPr>
      </p:pic>
      <p:pic>
        <p:nvPicPr>
          <p:cNvPr id="20" name="Graphic 19" descr="Sanitizer with solid fill">
            <a:extLst>
              <a:ext uri="{FF2B5EF4-FFF2-40B4-BE49-F238E27FC236}">
                <a16:creationId xmlns:a16="http://schemas.microsoft.com/office/drawing/2014/main" id="{C33D063C-C12E-FEA2-85CB-C2000F4094E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68326" y="2748007"/>
            <a:ext cx="885454" cy="885454"/>
          </a:xfrm>
          <a:prstGeom prst="rect">
            <a:avLst/>
          </a:prstGeom>
        </p:spPr>
      </p:pic>
      <p:pic>
        <p:nvPicPr>
          <p:cNvPr id="22" name="Graphic 21" descr="Chat with solid fill">
            <a:extLst>
              <a:ext uri="{FF2B5EF4-FFF2-40B4-BE49-F238E27FC236}">
                <a16:creationId xmlns:a16="http://schemas.microsoft.com/office/drawing/2014/main" id="{82CFD5D7-3F9F-610B-D904-E19FCB4882C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5127" y="3958403"/>
            <a:ext cx="914400" cy="914400"/>
          </a:xfrm>
          <a:prstGeom prst="rect">
            <a:avLst/>
          </a:prstGeom>
        </p:spPr>
      </p:pic>
      <p:pic>
        <p:nvPicPr>
          <p:cNvPr id="24" name="Graphic 23" descr="Cheers with solid fill">
            <a:extLst>
              <a:ext uri="{FF2B5EF4-FFF2-40B4-BE49-F238E27FC236}">
                <a16:creationId xmlns:a16="http://schemas.microsoft.com/office/drawing/2014/main" id="{478EC2DC-0D6C-6425-9865-7A7F8944D0A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3832" y="5272940"/>
            <a:ext cx="776990" cy="776990"/>
          </a:xfrm>
          <a:prstGeom prst="rect">
            <a:avLst/>
          </a:prstGeom>
        </p:spPr>
      </p:pic>
    </p:spTree>
    <p:extLst>
      <p:ext uri="{BB962C8B-B14F-4D97-AF65-F5344CB8AC3E}">
        <p14:creationId xmlns:p14="http://schemas.microsoft.com/office/powerpoint/2010/main" val="1815655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E7FEA-864D-6915-F8CC-8CE20E917CE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3F67C22-7DD4-A7EE-F170-AB313107AEFE}"/>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lide Number Placeholder 13">
            <a:extLst>
              <a:ext uri="{FF2B5EF4-FFF2-40B4-BE49-F238E27FC236}">
                <a16:creationId xmlns:a16="http://schemas.microsoft.com/office/drawing/2014/main" id="{C0DBC1D0-8968-C49D-5FA3-98D051797854}"/>
              </a:ext>
            </a:extLst>
          </p:cNvPr>
          <p:cNvSpPr>
            <a:spLocks noGrp="1"/>
          </p:cNvSpPr>
          <p:nvPr>
            <p:ph type="sldNum" sz="quarter" idx="4"/>
          </p:nvPr>
        </p:nvSpPr>
        <p:spPr/>
        <p:txBody>
          <a:bodyPr/>
          <a:lstStyle/>
          <a:p>
            <a:fld id="{58B2BE56-A1DF-44BF-AF31-08C6097C884E}" type="slidenum">
              <a:rPr lang="en-US" smtClean="0"/>
              <a:pPr/>
              <a:t>32</a:t>
            </a:fld>
            <a:endParaRPr lang="en-US" sz="1200"/>
          </a:p>
        </p:txBody>
      </p:sp>
      <p:sp>
        <p:nvSpPr>
          <p:cNvPr id="3" name="TextBox 2">
            <a:extLst>
              <a:ext uri="{FF2B5EF4-FFF2-40B4-BE49-F238E27FC236}">
                <a16:creationId xmlns:a16="http://schemas.microsoft.com/office/drawing/2014/main" id="{FC9BF19E-8D30-260D-E431-99035DF2C668}"/>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5" name="Title 11">
            <a:extLst>
              <a:ext uri="{FF2B5EF4-FFF2-40B4-BE49-F238E27FC236}">
                <a16:creationId xmlns:a16="http://schemas.microsoft.com/office/drawing/2014/main" id="{A0FC1F43-ECCD-4E62-0F2F-2EE79E9507F8}"/>
              </a:ext>
            </a:extLst>
          </p:cNvPr>
          <p:cNvSpPr>
            <a:spLocks noGrp="1"/>
          </p:cNvSpPr>
          <p:nvPr>
            <p:ph type="title"/>
          </p:nvPr>
        </p:nvSpPr>
        <p:spPr>
          <a:xfrm>
            <a:off x="457200" y="355860"/>
            <a:ext cx="11277600" cy="602086"/>
          </a:xfrm>
        </p:spPr>
        <p:txBody>
          <a:bodyPr>
            <a:noAutofit/>
          </a:bodyPr>
          <a:lstStyle/>
          <a:p>
            <a:r>
              <a:rPr lang="en-GB">
                <a:solidFill>
                  <a:srgbClr val="000C30"/>
                </a:solidFill>
                <a:latin typeface="Outfit SemiBold"/>
              </a:rPr>
              <a:t>EMOTIONAL LITERACY: NEW MATERIALS</a:t>
            </a:r>
          </a:p>
        </p:txBody>
      </p:sp>
      <p:sp>
        <p:nvSpPr>
          <p:cNvPr id="7" name="Rectangle 6">
            <a:extLst>
              <a:ext uri="{FF2B5EF4-FFF2-40B4-BE49-F238E27FC236}">
                <a16:creationId xmlns:a16="http://schemas.microsoft.com/office/drawing/2014/main" id="{1C2EE13D-F082-4629-EC19-52191681B353}"/>
              </a:ext>
            </a:extLst>
          </p:cNvPr>
          <p:cNvSpPr/>
          <p:nvPr/>
        </p:nvSpPr>
        <p:spPr>
          <a:xfrm>
            <a:off x="457200" y="908547"/>
            <a:ext cx="11277600" cy="400110"/>
          </a:xfrm>
          <a:prstGeom prst="rect">
            <a:avLst/>
          </a:prstGeom>
        </p:spPr>
        <p:txBody>
          <a:bodyPr wrap="square" lIns="91440" tIns="45720" rIns="91440" bIns="45720" anchor="t">
            <a:spAutoFit/>
          </a:bodyPr>
          <a:lstStyle/>
          <a:p>
            <a:r>
              <a:rPr lang="en-US" sz="2000">
                <a:solidFill>
                  <a:srgbClr val="000C30"/>
                </a:solidFill>
                <a:latin typeface="Outfit"/>
              </a:rPr>
              <a:t>NEW supporting resources to enhance and develop emotional literacy through Jigsaw PSHE</a:t>
            </a:r>
          </a:p>
        </p:txBody>
      </p:sp>
      <p:pic>
        <p:nvPicPr>
          <p:cNvPr id="25" name="Picture 24" descr="A puzzle pieces with text on them&#10;&#10;AI-generated content may be incorrect.">
            <a:extLst>
              <a:ext uri="{FF2B5EF4-FFF2-40B4-BE49-F238E27FC236}">
                <a16:creationId xmlns:a16="http://schemas.microsoft.com/office/drawing/2014/main" id="{6E72086F-53DE-7556-9996-EE8B9F41C024}"/>
              </a:ext>
            </a:extLst>
          </p:cNvPr>
          <p:cNvPicPr>
            <a:picLocks noChangeAspect="1"/>
          </p:cNvPicPr>
          <p:nvPr/>
        </p:nvPicPr>
        <p:blipFill>
          <a:blip r:embed="rId3"/>
          <a:stretch>
            <a:fillRect/>
          </a:stretch>
        </p:blipFill>
        <p:spPr>
          <a:xfrm>
            <a:off x="178782" y="787949"/>
            <a:ext cx="4474193" cy="6287407"/>
          </a:xfrm>
          <a:prstGeom prst="rect">
            <a:avLst/>
          </a:prstGeom>
        </p:spPr>
      </p:pic>
      <p:sp>
        <p:nvSpPr>
          <p:cNvPr id="33" name="TextBox 32">
            <a:extLst>
              <a:ext uri="{FF2B5EF4-FFF2-40B4-BE49-F238E27FC236}">
                <a16:creationId xmlns:a16="http://schemas.microsoft.com/office/drawing/2014/main" id="{7637D6AE-801E-1F5B-E050-D94F2B370A3B}"/>
              </a:ext>
            </a:extLst>
          </p:cNvPr>
          <p:cNvSpPr txBox="1"/>
          <p:nvPr/>
        </p:nvSpPr>
        <p:spPr>
          <a:xfrm>
            <a:off x="4477786" y="1657418"/>
            <a:ext cx="7432204"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000C30"/>
                </a:solidFill>
                <a:latin typeface="Outfit"/>
                <a:cs typeface="Arial"/>
              </a:rPr>
              <a:t>Teacher Guidance (KS1, LKS2, UKS2)</a:t>
            </a:r>
          </a:p>
          <a:p>
            <a:endParaRPr lang="en-US" sz="2000" b="1">
              <a:solidFill>
                <a:srgbClr val="000C30"/>
              </a:solidFill>
              <a:latin typeface="Outfit"/>
              <a:ea typeface="Calibri"/>
              <a:cs typeface="Arial"/>
            </a:endParaRPr>
          </a:p>
          <a:p>
            <a:pPr marL="171450" indent="-171450">
              <a:buFont typeface="Arial"/>
              <a:buChar char="•"/>
            </a:pPr>
            <a:r>
              <a:rPr lang="en-GB" sz="2000" b="1">
                <a:solidFill>
                  <a:srgbClr val="000C30"/>
                </a:solidFill>
                <a:latin typeface="Outfit"/>
                <a:ea typeface="Calibri"/>
                <a:cs typeface="Calibri"/>
              </a:rPr>
              <a:t>Progressive emotional vocabulary linked to each Jigsaw Puzzle</a:t>
            </a:r>
            <a:r>
              <a:rPr lang="en-GB" sz="2000">
                <a:solidFill>
                  <a:srgbClr val="000C30"/>
                </a:solidFill>
                <a:latin typeface="Outfit"/>
                <a:ea typeface="Calibri"/>
                <a:cs typeface="Calibri"/>
              </a:rPr>
              <a:t>, including core and more complex emotions</a:t>
            </a:r>
          </a:p>
          <a:p>
            <a:pPr marL="171450" indent="-171450">
              <a:buFont typeface="Arial"/>
              <a:buChar char="•"/>
            </a:pPr>
            <a:endParaRPr lang="en-GB" sz="2000">
              <a:solidFill>
                <a:srgbClr val="000C30"/>
              </a:solidFill>
              <a:latin typeface="Outfit"/>
              <a:ea typeface="Calibri"/>
              <a:cs typeface="Calibri"/>
            </a:endParaRPr>
          </a:p>
          <a:p>
            <a:pPr marL="171450" indent="-171450">
              <a:buFont typeface="Arial"/>
              <a:buChar char="•"/>
            </a:pPr>
            <a:r>
              <a:rPr lang="en-GB" sz="2000" b="1">
                <a:solidFill>
                  <a:srgbClr val="000C30"/>
                </a:solidFill>
                <a:latin typeface="Outfit"/>
                <a:ea typeface="Calibri"/>
                <a:cs typeface="Calibri"/>
              </a:rPr>
              <a:t>Feelings and intensity scale</a:t>
            </a:r>
            <a:r>
              <a:rPr lang="en-GB" sz="2000">
                <a:solidFill>
                  <a:srgbClr val="000C30"/>
                </a:solidFill>
                <a:latin typeface="Outfit"/>
                <a:ea typeface="Calibri"/>
                <a:cs typeface="Calibri"/>
              </a:rPr>
              <a:t> to help children recognise how strong an emotion feels and how it can change</a:t>
            </a:r>
          </a:p>
          <a:p>
            <a:pPr marL="171450" indent="-171450">
              <a:buFont typeface="Arial"/>
              <a:buChar char="•"/>
            </a:pPr>
            <a:endParaRPr lang="en-GB" sz="2000">
              <a:solidFill>
                <a:srgbClr val="000C30"/>
              </a:solidFill>
              <a:latin typeface="Outfit"/>
              <a:ea typeface="Calibri"/>
              <a:cs typeface="Calibri"/>
            </a:endParaRPr>
          </a:p>
          <a:p>
            <a:pPr marL="171450" indent="-171450">
              <a:buFont typeface="Arial"/>
              <a:buChar char="•"/>
            </a:pPr>
            <a:r>
              <a:rPr lang="en-GB" sz="2000" b="1">
                <a:solidFill>
                  <a:srgbClr val="000C30"/>
                </a:solidFill>
                <a:latin typeface="Outfit"/>
                <a:ea typeface="Calibri"/>
                <a:cs typeface="Calibri"/>
              </a:rPr>
              <a:t>Emotion coaching prompts</a:t>
            </a:r>
            <a:r>
              <a:rPr lang="en-GB" sz="2000">
                <a:solidFill>
                  <a:srgbClr val="000C30"/>
                </a:solidFill>
                <a:latin typeface="Outfit"/>
                <a:ea typeface="Calibri"/>
                <a:cs typeface="Calibri"/>
              </a:rPr>
              <a:t> to help adults model validating, supportive emotional language in the moment</a:t>
            </a:r>
          </a:p>
          <a:p>
            <a:pPr marL="171450" indent="-171450">
              <a:buFont typeface="Arial"/>
              <a:buChar char="•"/>
            </a:pPr>
            <a:endParaRPr lang="en-GB" sz="2000">
              <a:solidFill>
                <a:srgbClr val="000C30"/>
              </a:solidFill>
              <a:latin typeface="Outfit"/>
              <a:ea typeface="Calibri"/>
              <a:cs typeface="Calibri"/>
            </a:endParaRPr>
          </a:p>
          <a:p>
            <a:pPr marL="171450" indent="-171450">
              <a:buFont typeface="Arial"/>
              <a:buChar char="•"/>
            </a:pPr>
            <a:r>
              <a:rPr lang="en-GB" sz="2000" b="1">
                <a:solidFill>
                  <a:srgbClr val="000C30"/>
                </a:solidFill>
                <a:latin typeface="Outfit"/>
                <a:ea typeface="Calibri"/>
                <a:cs typeface="Calibri"/>
              </a:rPr>
              <a:t>The STAR Framework</a:t>
            </a:r>
            <a:r>
              <a:rPr lang="en-GB" sz="2000">
                <a:solidFill>
                  <a:srgbClr val="000C30"/>
                </a:solidFill>
                <a:latin typeface="Outfit"/>
                <a:ea typeface="Calibri"/>
                <a:cs typeface="Calibri"/>
              </a:rPr>
              <a:t> to provide a shared, whole-school language for self-regulation</a:t>
            </a:r>
          </a:p>
          <a:p>
            <a:pPr marL="171450" indent="-171450">
              <a:buFont typeface="Arial"/>
              <a:buChar char="•"/>
            </a:pPr>
            <a:endParaRPr lang="en-GB" sz="2000">
              <a:solidFill>
                <a:srgbClr val="000C30"/>
              </a:solidFill>
              <a:latin typeface="Outfit"/>
              <a:ea typeface="Calibri"/>
              <a:cs typeface="Calibri"/>
            </a:endParaRPr>
          </a:p>
          <a:p>
            <a:pPr marL="171450" indent="-171450">
              <a:buFont typeface="Arial"/>
              <a:buChar char="•"/>
            </a:pPr>
            <a:r>
              <a:rPr lang="en-GB" sz="2000" b="1">
                <a:solidFill>
                  <a:srgbClr val="000C30"/>
                </a:solidFill>
                <a:latin typeface="Outfit"/>
                <a:ea typeface="Calibri"/>
                <a:cs typeface="Calibri"/>
              </a:rPr>
              <a:t>Additional resources </a:t>
            </a:r>
            <a:r>
              <a:rPr lang="en-GB" sz="2000">
                <a:solidFill>
                  <a:srgbClr val="000C30"/>
                </a:solidFill>
                <a:latin typeface="Outfit"/>
                <a:ea typeface="Calibri"/>
                <a:cs typeface="Calibri"/>
              </a:rPr>
              <a:t>for classroom display</a:t>
            </a:r>
            <a:endParaRPr lang="en-US" sz="2000">
              <a:solidFill>
                <a:srgbClr val="000C30"/>
              </a:solidFill>
              <a:latin typeface="Outfit"/>
            </a:endParaRPr>
          </a:p>
        </p:txBody>
      </p:sp>
      <p:pic>
        <p:nvPicPr>
          <p:cNvPr id="2" name="Picture 1">
            <a:extLst>
              <a:ext uri="{FF2B5EF4-FFF2-40B4-BE49-F238E27FC236}">
                <a16:creationId xmlns:a16="http://schemas.microsoft.com/office/drawing/2014/main" id="{C3D415D3-A2EB-F7EE-8241-F9D4190B4DBC}"/>
              </a:ext>
            </a:extLst>
          </p:cNvPr>
          <p:cNvPicPr>
            <a:picLocks noChangeAspect="1"/>
          </p:cNvPicPr>
          <p:nvPr/>
        </p:nvPicPr>
        <p:blipFill>
          <a:blip r:embed="rId4"/>
          <a:stretch>
            <a:fillRect/>
          </a:stretch>
        </p:blipFill>
        <p:spPr>
          <a:xfrm>
            <a:off x="416631" y="5764469"/>
            <a:ext cx="925739" cy="925739"/>
          </a:xfrm>
          <a:prstGeom prst="rect">
            <a:avLst/>
          </a:prstGeom>
          <a:ln w="28575">
            <a:solidFill>
              <a:schemeClr val="tx1"/>
            </a:solidFill>
          </a:ln>
        </p:spPr>
      </p:pic>
      <p:pic>
        <p:nvPicPr>
          <p:cNvPr id="4" name="Picture 3" descr="Emotional Literacy and Oracy">
            <a:extLst>
              <a:ext uri="{FF2B5EF4-FFF2-40B4-BE49-F238E27FC236}">
                <a16:creationId xmlns:a16="http://schemas.microsoft.com/office/drawing/2014/main" id="{D9158EA2-FB78-48C7-4B46-CFB59BA9D93E}"/>
              </a:ext>
            </a:extLst>
          </p:cNvPr>
          <p:cNvPicPr>
            <a:picLocks noChangeAspect="1"/>
          </p:cNvPicPr>
          <p:nvPr/>
        </p:nvPicPr>
        <p:blipFill>
          <a:blip r:embed="rId5"/>
          <a:stretch>
            <a:fillRect/>
          </a:stretch>
        </p:blipFill>
        <p:spPr>
          <a:xfrm>
            <a:off x="1715252" y="5764469"/>
            <a:ext cx="925740" cy="925740"/>
          </a:xfrm>
          <a:prstGeom prst="rect">
            <a:avLst/>
          </a:prstGeom>
          <a:ln w="28575">
            <a:solidFill>
              <a:schemeClr val="tx1"/>
            </a:solidFill>
          </a:ln>
        </p:spPr>
      </p:pic>
      <p:pic>
        <p:nvPicPr>
          <p:cNvPr id="8" name="Picture 7">
            <a:extLst>
              <a:ext uri="{FF2B5EF4-FFF2-40B4-BE49-F238E27FC236}">
                <a16:creationId xmlns:a16="http://schemas.microsoft.com/office/drawing/2014/main" id="{0F4A3ACD-A595-8C47-4386-D8E76EB83CF6}"/>
              </a:ext>
            </a:extLst>
          </p:cNvPr>
          <p:cNvPicPr>
            <a:picLocks noChangeAspect="1"/>
          </p:cNvPicPr>
          <p:nvPr/>
        </p:nvPicPr>
        <p:blipFill>
          <a:blip r:embed="rId6"/>
          <a:stretch>
            <a:fillRect/>
          </a:stretch>
        </p:blipFill>
        <p:spPr>
          <a:xfrm>
            <a:off x="3025576" y="5764469"/>
            <a:ext cx="908546" cy="908546"/>
          </a:xfrm>
          <a:prstGeom prst="rect">
            <a:avLst/>
          </a:prstGeom>
          <a:ln w="28575">
            <a:solidFill>
              <a:schemeClr val="tx1"/>
            </a:solidFill>
          </a:ln>
        </p:spPr>
      </p:pic>
    </p:spTree>
    <p:extLst>
      <p:ext uri="{BB962C8B-B14F-4D97-AF65-F5344CB8AC3E}">
        <p14:creationId xmlns:p14="http://schemas.microsoft.com/office/powerpoint/2010/main" val="4063015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D69C5-1871-9612-5D8D-D2A22604CE5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ABA704D-AB59-3CC3-9712-E2329C9FA45B}"/>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lide Number Placeholder 13">
            <a:extLst>
              <a:ext uri="{FF2B5EF4-FFF2-40B4-BE49-F238E27FC236}">
                <a16:creationId xmlns:a16="http://schemas.microsoft.com/office/drawing/2014/main" id="{E4C9C790-92E3-2B02-B647-E946435EBDC8}"/>
              </a:ext>
            </a:extLst>
          </p:cNvPr>
          <p:cNvSpPr>
            <a:spLocks noGrp="1"/>
          </p:cNvSpPr>
          <p:nvPr>
            <p:ph type="sldNum" sz="quarter" idx="4"/>
          </p:nvPr>
        </p:nvSpPr>
        <p:spPr/>
        <p:txBody>
          <a:bodyPr/>
          <a:lstStyle/>
          <a:p>
            <a:fld id="{58B2BE56-A1DF-44BF-AF31-08C6097C884E}" type="slidenum">
              <a:rPr lang="en-US" smtClean="0"/>
              <a:pPr/>
              <a:t>33</a:t>
            </a:fld>
            <a:endParaRPr lang="en-US" sz="1200"/>
          </a:p>
        </p:txBody>
      </p:sp>
      <p:sp>
        <p:nvSpPr>
          <p:cNvPr id="3" name="TextBox 2">
            <a:extLst>
              <a:ext uri="{FF2B5EF4-FFF2-40B4-BE49-F238E27FC236}">
                <a16:creationId xmlns:a16="http://schemas.microsoft.com/office/drawing/2014/main" id="{586FC6D7-D729-6375-F8C2-CCF5B8200926}"/>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
        <p:nvSpPr>
          <p:cNvPr id="5" name="Title 11">
            <a:extLst>
              <a:ext uri="{FF2B5EF4-FFF2-40B4-BE49-F238E27FC236}">
                <a16:creationId xmlns:a16="http://schemas.microsoft.com/office/drawing/2014/main" id="{9600B539-5564-3A61-4AB1-8728B1130332}"/>
              </a:ext>
            </a:extLst>
          </p:cNvPr>
          <p:cNvSpPr>
            <a:spLocks noGrp="1"/>
          </p:cNvSpPr>
          <p:nvPr>
            <p:ph type="title"/>
          </p:nvPr>
        </p:nvSpPr>
        <p:spPr>
          <a:xfrm>
            <a:off x="457200" y="355860"/>
            <a:ext cx="11277600" cy="602086"/>
          </a:xfrm>
        </p:spPr>
        <p:txBody>
          <a:bodyPr>
            <a:noAutofit/>
          </a:bodyPr>
          <a:lstStyle/>
          <a:p>
            <a:r>
              <a:rPr lang="en-GB">
                <a:solidFill>
                  <a:srgbClr val="000C30"/>
                </a:solidFill>
                <a:latin typeface="Outfit SemiBold"/>
              </a:rPr>
              <a:t>EMOTIONAL LITERACY: NEW MATERIALS</a:t>
            </a:r>
          </a:p>
        </p:txBody>
      </p:sp>
      <p:sp>
        <p:nvSpPr>
          <p:cNvPr id="7" name="Rectangle 6">
            <a:extLst>
              <a:ext uri="{FF2B5EF4-FFF2-40B4-BE49-F238E27FC236}">
                <a16:creationId xmlns:a16="http://schemas.microsoft.com/office/drawing/2014/main" id="{CAB13EB9-43C0-F5EB-5E8D-F257311527E8}"/>
              </a:ext>
            </a:extLst>
          </p:cNvPr>
          <p:cNvSpPr/>
          <p:nvPr/>
        </p:nvSpPr>
        <p:spPr>
          <a:xfrm>
            <a:off x="457200" y="908547"/>
            <a:ext cx="11277600" cy="369332"/>
          </a:xfrm>
          <a:prstGeom prst="rect">
            <a:avLst/>
          </a:prstGeom>
        </p:spPr>
        <p:txBody>
          <a:bodyPr wrap="square" lIns="91440" tIns="45720" rIns="91440" bIns="45720" anchor="t">
            <a:spAutoFit/>
          </a:bodyPr>
          <a:lstStyle/>
          <a:p>
            <a:r>
              <a:rPr lang="en-US">
                <a:solidFill>
                  <a:srgbClr val="000C30"/>
                </a:solidFill>
                <a:latin typeface="Outfit"/>
              </a:rPr>
              <a:t>NEW supporting resources to enhance and develop emotional literacy through Jigsaw PSHE</a:t>
            </a:r>
          </a:p>
        </p:txBody>
      </p:sp>
      <p:pic>
        <p:nvPicPr>
          <p:cNvPr id="19" name="Picture 18" descr="A group of cards with text on them&#10;&#10;AI-generated content may be incorrect.">
            <a:extLst>
              <a:ext uri="{FF2B5EF4-FFF2-40B4-BE49-F238E27FC236}">
                <a16:creationId xmlns:a16="http://schemas.microsoft.com/office/drawing/2014/main" id="{3CD5F903-1F34-570B-C2BC-103CEAAB9301}"/>
              </a:ext>
            </a:extLst>
          </p:cNvPr>
          <p:cNvPicPr>
            <a:picLocks noChangeAspect="1"/>
          </p:cNvPicPr>
          <p:nvPr/>
        </p:nvPicPr>
        <p:blipFill>
          <a:blip r:embed="rId3"/>
          <a:stretch>
            <a:fillRect/>
          </a:stretch>
        </p:blipFill>
        <p:spPr>
          <a:xfrm>
            <a:off x="8562477" y="2225046"/>
            <a:ext cx="3371343" cy="4902679"/>
          </a:xfrm>
          <a:prstGeom prst="rect">
            <a:avLst/>
          </a:prstGeom>
        </p:spPr>
      </p:pic>
      <p:pic>
        <p:nvPicPr>
          <p:cNvPr id="22" name="Picture 21" descr="A question mark and puzzle pieces&#10;&#10;AI-generated content may be incorrect.">
            <a:extLst>
              <a:ext uri="{FF2B5EF4-FFF2-40B4-BE49-F238E27FC236}">
                <a16:creationId xmlns:a16="http://schemas.microsoft.com/office/drawing/2014/main" id="{174A7A21-3285-EBB0-A4BA-B2128606DF97}"/>
              </a:ext>
            </a:extLst>
          </p:cNvPr>
          <p:cNvPicPr>
            <a:picLocks noChangeAspect="1"/>
          </p:cNvPicPr>
          <p:nvPr/>
        </p:nvPicPr>
        <p:blipFill>
          <a:blip r:embed="rId4"/>
          <a:stretch>
            <a:fillRect/>
          </a:stretch>
        </p:blipFill>
        <p:spPr>
          <a:xfrm>
            <a:off x="9653317" y="1383890"/>
            <a:ext cx="2280503" cy="2487284"/>
          </a:xfrm>
          <a:prstGeom prst="rect">
            <a:avLst/>
          </a:prstGeom>
        </p:spPr>
      </p:pic>
      <p:pic>
        <p:nvPicPr>
          <p:cNvPr id="27" name="Picture 26" descr="A cat with white speech bubbles&#10;&#10;AI-generated content may be incorrect.">
            <a:extLst>
              <a:ext uri="{FF2B5EF4-FFF2-40B4-BE49-F238E27FC236}">
                <a16:creationId xmlns:a16="http://schemas.microsoft.com/office/drawing/2014/main" id="{56F81684-8E11-1B02-7CD7-8205F6B57A99}"/>
              </a:ext>
            </a:extLst>
          </p:cNvPr>
          <p:cNvPicPr>
            <a:picLocks noChangeAspect="1"/>
          </p:cNvPicPr>
          <p:nvPr/>
        </p:nvPicPr>
        <p:blipFill>
          <a:blip r:embed="rId5"/>
          <a:stretch>
            <a:fillRect/>
          </a:stretch>
        </p:blipFill>
        <p:spPr>
          <a:xfrm>
            <a:off x="5152166" y="1469903"/>
            <a:ext cx="2854982" cy="2905737"/>
          </a:xfrm>
          <a:prstGeom prst="rect">
            <a:avLst/>
          </a:prstGeom>
        </p:spPr>
      </p:pic>
      <p:pic>
        <p:nvPicPr>
          <p:cNvPr id="30" name="Picture 29" descr="A chart of feelings&#10;&#10;AI-generated content may be incorrect.">
            <a:extLst>
              <a:ext uri="{FF2B5EF4-FFF2-40B4-BE49-F238E27FC236}">
                <a16:creationId xmlns:a16="http://schemas.microsoft.com/office/drawing/2014/main" id="{6F14D7DE-17D0-F117-6D80-72903D401FF7}"/>
              </a:ext>
            </a:extLst>
          </p:cNvPr>
          <p:cNvPicPr>
            <a:picLocks noChangeAspect="1"/>
          </p:cNvPicPr>
          <p:nvPr/>
        </p:nvPicPr>
        <p:blipFill>
          <a:blip r:embed="rId6"/>
          <a:stretch>
            <a:fillRect/>
          </a:stretch>
        </p:blipFill>
        <p:spPr>
          <a:xfrm>
            <a:off x="395242" y="1817329"/>
            <a:ext cx="4756924" cy="3744393"/>
          </a:xfrm>
          <a:prstGeom prst="rect">
            <a:avLst/>
          </a:prstGeom>
        </p:spPr>
      </p:pic>
      <p:pic>
        <p:nvPicPr>
          <p:cNvPr id="31" name="Picture 30" descr="A puzzle with text in the shape of a star&#10;&#10;AI-generated content may be incorrect.">
            <a:extLst>
              <a:ext uri="{FF2B5EF4-FFF2-40B4-BE49-F238E27FC236}">
                <a16:creationId xmlns:a16="http://schemas.microsoft.com/office/drawing/2014/main" id="{21145B4F-512D-5FC8-1E23-A7088D4EB038}"/>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Lst>
          </a:blip>
          <a:stretch>
            <a:fillRect/>
          </a:stretch>
        </p:blipFill>
        <p:spPr>
          <a:xfrm>
            <a:off x="6527242" y="3795372"/>
            <a:ext cx="2434806" cy="2534386"/>
          </a:xfrm>
          <a:prstGeom prst="rect">
            <a:avLst/>
          </a:prstGeom>
        </p:spPr>
      </p:pic>
    </p:spTree>
    <p:extLst>
      <p:ext uri="{BB962C8B-B14F-4D97-AF65-F5344CB8AC3E}">
        <p14:creationId xmlns:p14="http://schemas.microsoft.com/office/powerpoint/2010/main" val="428181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1B96D-6793-4876-6D27-63695C63349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C675E6E-5808-77A4-2582-54F8ED293D52}"/>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75E91"/>
              </a:solidFill>
              <a:effectLst/>
              <a:uLnTx/>
              <a:uFillTx/>
              <a:latin typeface="Arial" panose="020B0604020202020204"/>
              <a:ea typeface="+mn-ea"/>
              <a:cs typeface="+mn-cs"/>
            </a:endParaRPr>
          </a:p>
        </p:txBody>
      </p:sp>
      <p:pic>
        <p:nvPicPr>
          <p:cNvPr id="3" name="Picture 2" descr="A cartoon cat with its paws up&#10;&#10;AI-generated content may be incorrect.">
            <a:extLst>
              <a:ext uri="{FF2B5EF4-FFF2-40B4-BE49-F238E27FC236}">
                <a16:creationId xmlns:a16="http://schemas.microsoft.com/office/drawing/2014/main" id="{036175B1-63A6-1709-8463-4A6F2E1E5D08}"/>
              </a:ext>
            </a:extLst>
          </p:cNvPr>
          <p:cNvPicPr>
            <a:picLocks noChangeAspect="1"/>
          </p:cNvPicPr>
          <p:nvPr/>
        </p:nvPicPr>
        <p:blipFill>
          <a:blip r:embed="rId3"/>
          <a:stretch>
            <a:fillRect/>
          </a:stretch>
        </p:blipFill>
        <p:spPr>
          <a:xfrm>
            <a:off x="8936286" y="3165967"/>
            <a:ext cx="3832058" cy="3710395"/>
          </a:xfrm>
          <a:prstGeom prst="rect">
            <a:avLst/>
          </a:prstGeom>
        </p:spPr>
      </p:pic>
      <p:pic>
        <p:nvPicPr>
          <p:cNvPr id="6" name="Picture 5" descr="A cartoon character holding a heart&#10;&#10;AI-generated content may be incorrect.">
            <a:extLst>
              <a:ext uri="{FF2B5EF4-FFF2-40B4-BE49-F238E27FC236}">
                <a16:creationId xmlns:a16="http://schemas.microsoft.com/office/drawing/2014/main" id="{BEC53023-F5D0-4CB0-0664-719E487A2A49}"/>
              </a:ext>
            </a:extLst>
          </p:cNvPr>
          <p:cNvPicPr>
            <a:picLocks noChangeAspect="1"/>
          </p:cNvPicPr>
          <p:nvPr/>
        </p:nvPicPr>
        <p:blipFill>
          <a:blip r:embed="rId4"/>
          <a:stretch>
            <a:fillRect/>
          </a:stretch>
        </p:blipFill>
        <p:spPr>
          <a:xfrm flipH="1">
            <a:off x="9714394" y="-18362"/>
            <a:ext cx="2611659" cy="2611660"/>
          </a:xfrm>
          <a:prstGeom prst="rect">
            <a:avLst/>
          </a:prstGeom>
        </p:spPr>
      </p:pic>
      <p:pic>
        <p:nvPicPr>
          <p:cNvPr id="7" name="Picture 6" descr="A close-up of a chart&#10;&#10;AI-generated content may be incorrect.">
            <a:extLst>
              <a:ext uri="{FF2B5EF4-FFF2-40B4-BE49-F238E27FC236}">
                <a16:creationId xmlns:a16="http://schemas.microsoft.com/office/drawing/2014/main" id="{B2DD636B-3064-6C09-4966-6251E615DF23}"/>
              </a:ext>
            </a:extLst>
          </p:cNvPr>
          <p:cNvPicPr>
            <a:picLocks noChangeAspect="1"/>
          </p:cNvPicPr>
          <p:nvPr/>
        </p:nvPicPr>
        <p:blipFill>
          <a:blip r:embed="rId5"/>
          <a:stretch>
            <a:fillRect/>
          </a:stretch>
        </p:blipFill>
        <p:spPr>
          <a:xfrm>
            <a:off x="3978030" y="1354874"/>
            <a:ext cx="5534599" cy="4085077"/>
          </a:xfrm>
          <a:prstGeom prst="rect">
            <a:avLst/>
          </a:prstGeom>
        </p:spPr>
      </p:pic>
      <p:graphicFrame>
        <p:nvGraphicFramePr>
          <p:cNvPr id="9" name="Diagram 8">
            <a:extLst>
              <a:ext uri="{FF2B5EF4-FFF2-40B4-BE49-F238E27FC236}">
                <a16:creationId xmlns:a16="http://schemas.microsoft.com/office/drawing/2014/main" id="{203AA0E2-1426-1A71-061D-5F609A86CFD9}"/>
              </a:ext>
            </a:extLst>
          </p:cNvPr>
          <p:cNvGraphicFramePr/>
          <p:nvPr/>
        </p:nvGraphicFramePr>
        <p:xfrm>
          <a:off x="-934528" y="1124263"/>
          <a:ext cx="6239773" cy="551638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itle 11">
            <a:extLst>
              <a:ext uri="{FF2B5EF4-FFF2-40B4-BE49-F238E27FC236}">
                <a16:creationId xmlns:a16="http://schemas.microsoft.com/office/drawing/2014/main" id="{2C01AFAF-279C-1EA0-1EB4-2F8DDFEB9F4B}"/>
              </a:ext>
            </a:extLst>
          </p:cNvPr>
          <p:cNvSpPr txBox="1">
            <a:spLocks/>
          </p:cNvSpPr>
          <p:nvPr/>
        </p:nvSpPr>
        <p:spPr>
          <a:xfrm>
            <a:off x="457200" y="355860"/>
            <a:ext cx="11277600" cy="602086"/>
          </a:xfrm>
          <a:prstGeom prst="rect">
            <a:avLst/>
          </a:prstGeom>
        </p:spPr>
        <p:txBody>
          <a:bodyPr>
            <a:noAutofit/>
          </a:bodyPr>
          <a:lstStyle>
            <a:lvl1pPr algn="l" defTabSz="914400" rtl="0" eaLnBrk="1" latinLnBrk="0" hangingPunct="1">
              <a:lnSpc>
                <a:spcPct val="90000"/>
              </a:lnSpc>
              <a:spcBef>
                <a:spcPct val="0"/>
              </a:spcBef>
              <a:buNone/>
              <a:defRPr sz="25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500" b="1" i="0" u="none" strike="noStrike" kern="1200" cap="none" spc="0" normalizeH="0" baseline="0" noProof="0">
                <a:ln>
                  <a:noFill/>
                </a:ln>
                <a:solidFill>
                  <a:srgbClr val="000C30"/>
                </a:solidFill>
                <a:effectLst/>
                <a:uLnTx/>
                <a:uFillTx/>
                <a:latin typeface="Outfit SemiBold"/>
                <a:ea typeface="+mj-ea"/>
                <a:cs typeface="+mj-cs"/>
              </a:rPr>
              <a:t>EMOTIONAL LITERACY: VOCABULARY</a:t>
            </a:r>
          </a:p>
        </p:txBody>
      </p:sp>
    </p:spTree>
    <p:extLst>
      <p:ext uri="{BB962C8B-B14F-4D97-AF65-F5344CB8AC3E}">
        <p14:creationId xmlns:p14="http://schemas.microsoft.com/office/powerpoint/2010/main" val="34844903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71C2C-CBC0-2A52-3D3B-4B7265266B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764A22A-FB0E-A611-518D-AE9CD5D6DF57}"/>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75E91"/>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693F6678-71EA-0F01-DF87-7CF0111837A6}"/>
              </a:ext>
            </a:extLst>
          </p:cNvPr>
          <p:cNvSpPr txBox="1"/>
          <p:nvPr/>
        </p:nvSpPr>
        <p:spPr>
          <a:xfrm>
            <a:off x="0" y="749291"/>
            <a:ext cx="12191999" cy="905312"/>
          </a:xfrm>
          <a:prstGeom prst="rect">
            <a:avLst/>
          </a:prstGeom>
          <a:noFill/>
        </p:spPr>
        <p:txBody>
          <a:bodyPr wrap="square" rtlCol="0" anchor="ctr">
            <a:spAutoFit/>
          </a:bodyPr>
          <a:lstStyle/>
          <a:p>
            <a:pPr marL="0" marR="0" lvl="0" indent="0" algn="ctr" defTabSz="914400" rtl="0" eaLnBrk="1" fontAlgn="auto" latinLnBrk="0" hangingPunct="1">
              <a:lnSpc>
                <a:spcPts val="7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C30"/>
                </a:solidFill>
                <a:effectLst/>
                <a:uLnTx/>
                <a:uFillTx/>
                <a:latin typeface="Outfit SemiBold" pitchFamily="2" charset="0"/>
                <a:ea typeface="Open Sans ExtraBold" panose="020B0906030804020204" pitchFamily="34" charset="0"/>
                <a:cs typeface="Open Sans ExtraBold" panose="020B0906030804020204" pitchFamily="34" charset="0"/>
              </a:rPr>
              <a:t>ACCESSING YOUR UPDATED RESOURCES</a:t>
            </a:r>
          </a:p>
        </p:txBody>
      </p:sp>
      <p:sp>
        <p:nvSpPr>
          <p:cNvPr id="8" name="TextBox 7">
            <a:extLst>
              <a:ext uri="{FF2B5EF4-FFF2-40B4-BE49-F238E27FC236}">
                <a16:creationId xmlns:a16="http://schemas.microsoft.com/office/drawing/2014/main" id="{3968FC90-D02C-5FC7-C377-ECE3A50418C2}"/>
              </a:ext>
            </a:extLst>
          </p:cNvPr>
          <p:cNvSpPr txBox="1"/>
          <p:nvPr/>
        </p:nvSpPr>
        <p:spPr>
          <a:xfrm>
            <a:off x="0" y="5484252"/>
            <a:ext cx="12192000" cy="684355"/>
          </a:xfrm>
          <a:prstGeom prst="rect">
            <a:avLst/>
          </a:prstGeom>
          <a:noFill/>
        </p:spPr>
        <p:txBody>
          <a:bodyPr wrap="square" rtlCol="0" anchor="ctr">
            <a:spAutoFit/>
          </a:bodyPr>
          <a:lstStyle/>
          <a:p>
            <a:pPr marL="0" marR="0" lvl="0" indent="0" algn="ctr" defTabSz="914400" rtl="0" eaLnBrk="1" fontAlgn="auto" latinLnBrk="0" hangingPunct="1">
              <a:lnSpc>
                <a:spcPts val="5000"/>
              </a:lnSpc>
              <a:spcBef>
                <a:spcPts val="0"/>
              </a:spcBef>
              <a:spcAft>
                <a:spcPts val="0"/>
              </a:spcAft>
              <a:buClrTx/>
              <a:buSzTx/>
              <a:buFontTx/>
              <a:buNone/>
              <a:tabLst/>
              <a:defRPr/>
            </a:pPr>
            <a:r>
              <a:rPr kumimoji="0" lang="en-GB" sz="3500" i="0" u="none" strike="noStrike" kern="1200" cap="none" spc="0" normalizeH="0" baseline="0" noProof="0" dirty="0">
                <a:ln>
                  <a:noFill/>
                </a:ln>
                <a:solidFill>
                  <a:srgbClr val="000C30"/>
                </a:solidFill>
                <a:effectLst/>
                <a:uLnTx/>
                <a:uFillTx/>
                <a:latin typeface="Outfit" pitchFamily="2" charset="0"/>
                <a:ea typeface="+mn-ea"/>
                <a:cs typeface="+mn-cs"/>
              </a:rPr>
              <a:t>Everything you need, and where to find it</a:t>
            </a:r>
            <a:endParaRPr kumimoji="0" lang="en-US" sz="3500" i="0" u="none" strike="noStrike" kern="1200" cap="none" spc="0" normalizeH="0" baseline="0" noProof="0" dirty="0">
              <a:ln>
                <a:noFill/>
              </a:ln>
              <a:solidFill>
                <a:srgbClr val="000C30"/>
              </a:solidFill>
              <a:effectLst/>
              <a:uLnTx/>
              <a:uFillTx/>
              <a:latin typeface="Outfit SemiBold" pitchFamily="2" charset="0"/>
              <a:ea typeface="Open Sans bold" panose="020B0806030504020204" pitchFamily="34" charset="0"/>
              <a:cs typeface="Open Sans bold" panose="020B0806030504020204" pitchFamily="34" charset="0"/>
            </a:endParaRPr>
          </a:p>
        </p:txBody>
      </p:sp>
      <p:pic>
        <p:nvPicPr>
          <p:cNvPr id="10" name="Picture 9">
            <a:extLst>
              <a:ext uri="{FF2B5EF4-FFF2-40B4-BE49-F238E27FC236}">
                <a16:creationId xmlns:a16="http://schemas.microsoft.com/office/drawing/2014/main" id="{3E914BE0-F0CF-D099-AE82-8E0A5D2F1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9735" y="1201947"/>
            <a:ext cx="5995330" cy="4241850"/>
          </a:xfrm>
          <a:prstGeom prst="rect">
            <a:avLst/>
          </a:prstGeom>
        </p:spPr>
      </p:pic>
    </p:spTree>
    <p:extLst>
      <p:ext uri="{BB962C8B-B14F-4D97-AF65-F5344CB8AC3E}">
        <p14:creationId xmlns:p14="http://schemas.microsoft.com/office/powerpoint/2010/main" val="4701062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E2A7F-A92B-F6EA-90AA-7539799FBB1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539BE5C-6D3C-432B-64F0-42CAC6D8E5DF}"/>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Title 11">
            <a:extLst>
              <a:ext uri="{FF2B5EF4-FFF2-40B4-BE49-F238E27FC236}">
                <a16:creationId xmlns:a16="http://schemas.microsoft.com/office/drawing/2014/main" id="{801197E5-6B9D-3584-2121-0702266A49BF}"/>
              </a:ext>
            </a:extLst>
          </p:cNvPr>
          <p:cNvSpPr>
            <a:spLocks noGrp="1"/>
          </p:cNvSpPr>
          <p:nvPr>
            <p:ph type="title"/>
          </p:nvPr>
        </p:nvSpPr>
        <p:spPr>
          <a:xfrm>
            <a:off x="436450" y="474801"/>
            <a:ext cx="11277600" cy="602086"/>
          </a:xfrm>
        </p:spPr>
        <p:txBody>
          <a:bodyPr>
            <a:noAutofit/>
          </a:bodyPr>
          <a:lstStyle/>
          <a:p>
            <a:pPr algn="l"/>
            <a:r>
              <a:rPr lang="en-GB" dirty="0">
                <a:solidFill>
                  <a:srgbClr val="000C30"/>
                </a:solidFill>
                <a:latin typeface="Outfit SemiBold" pitchFamily="2" charset="0"/>
                <a:ea typeface="Open Sans ExtraBold" panose="020B0906030804020204" pitchFamily="34" charset="0"/>
                <a:cs typeface="Open Sans ExtraBold" panose="020B0906030804020204" pitchFamily="34" charset="0"/>
              </a:rPr>
              <a:t>LESSON PLANS: current and RSHE 2026 ready</a:t>
            </a:r>
            <a:endParaRPr lang="en-GB" b="0" dirty="0">
              <a:solidFill>
                <a:srgbClr val="000C30"/>
              </a:solidFill>
              <a:latin typeface="Outfit SemiBold" pitchFamily="2" charset="0"/>
              <a:ea typeface="Open Sans ExtraBold" panose="020B0906030804020204" pitchFamily="34" charset="0"/>
              <a:cs typeface="Open Sans ExtraBold" panose="020B0906030804020204" pitchFamily="34" charset="0"/>
            </a:endParaRPr>
          </a:p>
        </p:txBody>
      </p:sp>
      <p:sp>
        <p:nvSpPr>
          <p:cNvPr id="30" name="TextBox 29">
            <a:extLst>
              <a:ext uri="{FF2B5EF4-FFF2-40B4-BE49-F238E27FC236}">
                <a16:creationId xmlns:a16="http://schemas.microsoft.com/office/drawing/2014/main" id="{92B4C017-8362-2404-F9D7-9EA65EAC7F66}"/>
              </a:ext>
            </a:extLst>
          </p:cNvPr>
          <p:cNvSpPr txBox="1"/>
          <p:nvPr/>
        </p:nvSpPr>
        <p:spPr>
          <a:xfrm>
            <a:off x="652529" y="1529483"/>
            <a:ext cx="3580858" cy="4832092"/>
          </a:xfrm>
          <a:prstGeom prst="rect">
            <a:avLst/>
          </a:prstGeom>
          <a:noFill/>
        </p:spPr>
        <p:txBody>
          <a:bodyPr wrap="square" rtlCol="0" anchor="ctr">
            <a:spAutoFit/>
          </a:bodyPr>
          <a:lstStyle/>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rPr>
              <a:t>Your current lesson plans remain on the top line – keep using these until you are RSHE 2025 ready</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rPr>
              <a:t>2026 updated content sits below – RSHE sash</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endParaRP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rPr>
              <a:t>Puzzle maps and other supporting 2026 content being added</a:t>
            </a:r>
            <a:endParaRPr kumimoji="0" lang="en-US" sz="1800" b="0" i="0" u="none" strike="noStrike" kern="1200" cap="none" spc="0" normalizeH="0" baseline="0" noProof="0">
              <a:ln>
                <a:noFill/>
              </a:ln>
              <a:solidFill>
                <a:srgbClr val="000C30"/>
              </a:solidFill>
              <a:effectLst/>
              <a:uLnTx/>
              <a:uFillTx/>
              <a:latin typeface="Outfit"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D8B8E3C9-E4F1-1042-27AC-8CB0EBCDF4A1}"/>
              </a:ext>
            </a:extLst>
          </p:cNvPr>
          <p:cNvSpPr txBox="1"/>
          <p:nvPr/>
        </p:nvSpPr>
        <p:spPr>
          <a:xfrm>
            <a:off x="4523400" y="6458311"/>
            <a:ext cx="29472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C30"/>
                </a:solidFill>
                <a:effectLst/>
                <a:uLnTx/>
                <a:uFillTx/>
                <a:latin typeface="Outfit" pitchFamily="2" charset="0"/>
                <a:ea typeface="+mn-ea"/>
                <a:cs typeface="+mn-cs"/>
              </a:rPr>
              <a:t>© Jigsaw Education Group</a:t>
            </a:r>
          </a:p>
        </p:txBody>
      </p:sp>
      <p:pic>
        <p:nvPicPr>
          <p:cNvPr id="9" name="Picture 8">
            <a:extLst>
              <a:ext uri="{FF2B5EF4-FFF2-40B4-BE49-F238E27FC236}">
                <a16:creationId xmlns:a16="http://schemas.microsoft.com/office/drawing/2014/main" id="{21B1C0D5-DD8F-54A0-A828-2D3189931809}"/>
              </a:ext>
            </a:extLst>
          </p:cNvPr>
          <p:cNvPicPr>
            <a:picLocks noChangeAspect="1"/>
          </p:cNvPicPr>
          <p:nvPr/>
        </p:nvPicPr>
        <p:blipFill>
          <a:blip r:embed="rId3"/>
          <a:stretch>
            <a:fillRect/>
          </a:stretch>
        </p:blipFill>
        <p:spPr>
          <a:xfrm>
            <a:off x="4937627" y="1332391"/>
            <a:ext cx="6660146" cy="4870415"/>
          </a:xfrm>
          <a:prstGeom prst="rect">
            <a:avLst/>
          </a:prstGeom>
        </p:spPr>
      </p:pic>
      <p:sp>
        <p:nvSpPr>
          <p:cNvPr id="12" name="Oval 11">
            <a:extLst>
              <a:ext uri="{FF2B5EF4-FFF2-40B4-BE49-F238E27FC236}">
                <a16:creationId xmlns:a16="http://schemas.microsoft.com/office/drawing/2014/main" id="{F174CDE9-F75F-E0C6-93A8-8F7782C333B4}"/>
              </a:ext>
            </a:extLst>
          </p:cNvPr>
          <p:cNvSpPr/>
          <p:nvPr/>
        </p:nvSpPr>
        <p:spPr>
          <a:xfrm>
            <a:off x="4711337" y="3789673"/>
            <a:ext cx="2057400" cy="1406268"/>
          </a:xfrm>
          <a:prstGeom prst="ellipse">
            <a:avLst/>
          </a:prstGeom>
          <a:no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nvGrpSpPr>
          <p:cNvPr id="15" name="Group 14">
            <a:extLst>
              <a:ext uri="{FF2B5EF4-FFF2-40B4-BE49-F238E27FC236}">
                <a16:creationId xmlns:a16="http://schemas.microsoft.com/office/drawing/2014/main" id="{9B68423E-C858-4B12-572F-1B7E45F6B622}"/>
              </a:ext>
            </a:extLst>
          </p:cNvPr>
          <p:cNvGrpSpPr/>
          <p:nvPr/>
        </p:nvGrpSpPr>
        <p:grpSpPr>
          <a:xfrm>
            <a:off x="6486461" y="2187003"/>
            <a:ext cx="5227589" cy="4343400"/>
            <a:chOff x="6486461" y="2187003"/>
            <a:chExt cx="5227589" cy="4343400"/>
          </a:xfrm>
        </p:grpSpPr>
        <p:sp>
          <p:nvSpPr>
            <p:cNvPr id="14" name="Arrow: Left 13">
              <a:extLst>
                <a:ext uri="{FF2B5EF4-FFF2-40B4-BE49-F238E27FC236}">
                  <a16:creationId xmlns:a16="http://schemas.microsoft.com/office/drawing/2014/main" id="{6FCBF59E-E230-06E6-8302-1FCAADD1EDAD}"/>
                </a:ext>
              </a:extLst>
            </p:cNvPr>
            <p:cNvSpPr/>
            <p:nvPr/>
          </p:nvSpPr>
          <p:spPr>
            <a:xfrm rot="20056703">
              <a:off x="6486461" y="3427718"/>
              <a:ext cx="1929387" cy="581109"/>
            </a:xfrm>
            <a:prstGeom prst="leftArrow">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11" name="Picture 10">
              <a:extLst>
                <a:ext uri="{FF2B5EF4-FFF2-40B4-BE49-F238E27FC236}">
                  <a16:creationId xmlns:a16="http://schemas.microsoft.com/office/drawing/2014/main" id="{46F3E24B-1CC5-9E20-E483-3C65E2EAB15A}"/>
                </a:ext>
              </a:extLst>
            </p:cNvPr>
            <p:cNvPicPr>
              <a:picLocks noChangeAspect="1"/>
            </p:cNvPicPr>
            <p:nvPr/>
          </p:nvPicPr>
          <p:blipFill>
            <a:blip r:embed="rId4"/>
            <a:stretch>
              <a:fillRect/>
            </a:stretch>
          </p:blipFill>
          <p:spPr>
            <a:xfrm>
              <a:off x="8208850" y="2187003"/>
              <a:ext cx="3505200" cy="4343400"/>
            </a:xfrm>
            <a:prstGeom prst="rect">
              <a:avLst/>
            </a:prstGeom>
            <a:ln w="63500" cap="sq">
              <a:solidFill>
                <a:schemeClr val="tx1"/>
              </a:solidFill>
              <a:extLst>
                <a:ext uri="{C807C97D-BFC1-408E-A445-0C87EB9F89A2}">
                  <ask:lineSketchStyleProps xmlns:ask="http://schemas.microsoft.com/office/drawing/2018/sketchyshapes" sd="1219033472">
                    <a:custGeom>
                      <a:avLst/>
                      <a:gdLst>
                        <a:gd name="csX0" fmla="*/ 0 w 3505200"/>
                        <a:gd name="csY0" fmla="*/ 0 h 4343400"/>
                        <a:gd name="csX1" fmla="*/ 654304 w 3505200"/>
                        <a:gd name="csY1" fmla="*/ 0 h 4343400"/>
                        <a:gd name="csX2" fmla="*/ 1308608 w 3505200"/>
                        <a:gd name="csY2" fmla="*/ 0 h 4343400"/>
                        <a:gd name="csX3" fmla="*/ 1892808 w 3505200"/>
                        <a:gd name="csY3" fmla="*/ 0 h 4343400"/>
                        <a:gd name="csX4" fmla="*/ 2512060 w 3505200"/>
                        <a:gd name="csY4" fmla="*/ 0 h 4343400"/>
                        <a:gd name="csX5" fmla="*/ 3505200 w 3505200"/>
                        <a:gd name="csY5" fmla="*/ 0 h 4343400"/>
                        <a:gd name="csX6" fmla="*/ 3505200 w 3505200"/>
                        <a:gd name="csY6" fmla="*/ 542925 h 4343400"/>
                        <a:gd name="csX7" fmla="*/ 3505200 w 3505200"/>
                        <a:gd name="csY7" fmla="*/ 1129284 h 4343400"/>
                        <a:gd name="csX8" fmla="*/ 3505200 w 3505200"/>
                        <a:gd name="csY8" fmla="*/ 1585341 h 4343400"/>
                        <a:gd name="csX9" fmla="*/ 3505200 w 3505200"/>
                        <a:gd name="csY9" fmla="*/ 1997964 h 4343400"/>
                        <a:gd name="csX10" fmla="*/ 3505200 w 3505200"/>
                        <a:gd name="csY10" fmla="*/ 2454021 h 4343400"/>
                        <a:gd name="csX11" fmla="*/ 3505200 w 3505200"/>
                        <a:gd name="csY11" fmla="*/ 2953512 h 4343400"/>
                        <a:gd name="csX12" fmla="*/ 3505200 w 3505200"/>
                        <a:gd name="csY12" fmla="*/ 3496437 h 4343400"/>
                        <a:gd name="csX13" fmla="*/ 3505200 w 3505200"/>
                        <a:gd name="csY13" fmla="*/ 4343400 h 4343400"/>
                        <a:gd name="csX14" fmla="*/ 2850896 w 3505200"/>
                        <a:gd name="csY14" fmla="*/ 4343400 h 4343400"/>
                        <a:gd name="csX15" fmla="*/ 2266696 w 3505200"/>
                        <a:gd name="csY15" fmla="*/ 4343400 h 4343400"/>
                        <a:gd name="csX16" fmla="*/ 1682496 w 3505200"/>
                        <a:gd name="csY16" fmla="*/ 4343400 h 4343400"/>
                        <a:gd name="csX17" fmla="*/ 1098296 w 3505200"/>
                        <a:gd name="csY17" fmla="*/ 4343400 h 4343400"/>
                        <a:gd name="csX18" fmla="*/ 514096 w 3505200"/>
                        <a:gd name="csY18" fmla="*/ 4343400 h 4343400"/>
                        <a:gd name="csX19" fmla="*/ 0 w 3505200"/>
                        <a:gd name="csY19" fmla="*/ 4343400 h 4343400"/>
                        <a:gd name="csX20" fmla="*/ 0 w 3505200"/>
                        <a:gd name="csY20" fmla="*/ 3757041 h 4343400"/>
                        <a:gd name="csX21" fmla="*/ 0 w 3505200"/>
                        <a:gd name="csY21" fmla="*/ 3170682 h 4343400"/>
                        <a:gd name="csX22" fmla="*/ 0 w 3505200"/>
                        <a:gd name="csY22" fmla="*/ 2584323 h 4343400"/>
                        <a:gd name="csX23" fmla="*/ 0 w 3505200"/>
                        <a:gd name="csY23" fmla="*/ 1997964 h 4343400"/>
                        <a:gd name="csX24" fmla="*/ 0 w 3505200"/>
                        <a:gd name="csY24" fmla="*/ 1368171 h 4343400"/>
                        <a:gd name="csX25" fmla="*/ 0 w 3505200"/>
                        <a:gd name="csY25" fmla="*/ 825246 h 4343400"/>
                        <a:gd name="csX26" fmla="*/ 0 w 3505200"/>
                        <a:gd name="csY26" fmla="*/ 0 h 43434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505200" h="4343400" fill="none" extrusionOk="0">
                          <a:moveTo>
                            <a:pt x="0" y="0"/>
                          </a:moveTo>
                          <a:cubicBezTo>
                            <a:pt x="238675" y="-7029"/>
                            <a:pt x="432256" y="19921"/>
                            <a:pt x="654304" y="0"/>
                          </a:cubicBezTo>
                          <a:cubicBezTo>
                            <a:pt x="876352" y="-19921"/>
                            <a:pt x="1116548" y="21267"/>
                            <a:pt x="1308608" y="0"/>
                          </a:cubicBezTo>
                          <a:cubicBezTo>
                            <a:pt x="1500668" y="-21267"/>
                            <a:pt x="1690484" y="61972"/>
                            <a:pt x="1892808" y="0"/>
                          </a:cubicBezTo>
                          <a:cubicBezTo>
                            <a:pt x="2095132" y="-61972"/>
                            <a:pt x="2239744" y="31067"/>
                            <a:pt x="2512060" y="0"/>
                          </a:cubicBezTo>
                          <a:cubicBezTo>
                            <a:pt x="2784376" y="-31067"/>
                            <a:pt x="3186120" y="44606"/>
                            <a:pt x="3505200" y="0"/>
                          </a:cubicBezTo>
                          <a:cubicBezTo>
                            <a:pt x="3536495" y="131944"/>
                            <a:pt x="3463066" y="300413"/>
                            <a:pt x="3505200" y="542925"/>
                          </a:cubicBezTo>
                          <a:cubicBezTo>
                            <a:pt x="3547334" y="785438"/>
                            <a:pt x="3445222" y="883667"/>
                            <a:pt x="3505200" y="1129284"/>
                          </a:cubicBezTo>
                          <a:cubicBezTo>
                            <a:pt x="3565178" y="1374901"/>
                            <a:pt x="3489651" y="1364036"/>
                            <a:pt x="3505200" y="1585341"/>
                          </a:cubicBezTo>
                          <a:cubicBezTo>
                            <a:pt x="3520749" y="1806646"/>
                            <a:pt x="3470836" y="1843387"/>
                            <a:pt x="3505200" y="1997964"/>
                          </a:cubicBezTo>
                          <a:cubicBezTo>
                            <a:pt x="3539564" y="2152541"/>
                            <a:pt x="3489168" y="2360022"/>
                            <a:pt x="3505200" y="2454021"/>
                          </a:cubicBezTo>
                          <a:cubicBezTo>
                            <a:pt x="3521232" y="2548020"/>
                            <a:pt x="3456528" y="2772351"/>
                            <a:pt x="3505200" y="2953512"/>
                          </a:cubicBezTo>
                          <a:cubicBezTo>
                            <a:pt x="3553872" y="3134673"/>
                            <a:pt x="3457917" y="3347075"/>
                            <a:pt x="3505200" y="3496437"/>
                          </a:cubicBezTo>
                          <a:cubicBezTo>
                            <a:pt x="3552483" y="3645800"/>
                            <a:pt x="3441088" y="3951276"/>
                            <a:pt x="3505200" y="4343400"/>
                          </a:cubicBezTo>
                          <a:cubicBezTo>
                            <a:pt x="3254420" y="4353970"/>
                            <a:pt x="3069064" y="4316800"/>
                            <a:pt x="2850896" y="4343400"/>
                          </a:cubicBezTo>
                          <a:cubicBezTo>
                            <a:pt x="2632728" y="4370000"/>
                            <a:pt x="2385113" y="4316196"/>
                            <a:pt x="2266696" y="4343400"/>
                          </a:cubicBezTo>
                          <a:cubicBezTo>
                            <a:pt x="2148279" y="4370604"/>
                            <a:pt x="1856663" y="4281747"/>
                            <a:pt x="1682496" y="4343400"/>
                          </a:cubicBezTo>
                          <a:cubicBezTo>
                            <a:pt x="1508329" y="4405053"/>
                            <a:pt x="1307602" y="4324669"/>
                            <a:pt x="1098296" y="4343400"/>
                          </a:cubicBezTo>
                          <a:cubicBezTo>
                            <a:pt x="888990" y="4362131"/>
                            <a:pt x="709618" y="4273654"/>
                            <a:pt x="514096" y="4343400"/>
                          </a:cubicBezTo>
                          <a:cubicBezTo>
                            <a:pt x="318574" y="4413146"/>
                            <a:pt x="125907" y="4333501"/>
                            <a:pt x="0" y="4343400"/>
                          </a:cubicBezTo>
                          <a:cubicBezTo>
                            <a:pt x="-13639" y="4181759"/>
                            <a:pt x="3750" y="4025422"/>
                            <a:pt x="0" y="3757041"/>
                          </a:cubicBezTo>
                          <a:cubicBezTo>
                            <a:pt x="-3750" y="3488660"/>
                            <a:pt x="46662" y="3411454"/>
                            <a:pt x="0" y="3170682"/>
                          </a:cubicBezTo>
                          <a:cubicBezTo>
                            <a:pt x="-46662" y="2929910"/>
                            <a:pt x="50018" y="2763312"/>
                            <a:pt x="0" y="2584323"/>
                          </a:cubicBezTo>
                          <a:cubicBezTo>
                            <a:pt x="-50018" y="2405334"/>
                            <a:pt x="16790" y="2260495"/>
                            <a:pt x="0" y="1997964"/>
                          </a:cubicBezTo>
                          <a:cubicBezTo>
                            <a:pt x="-16790" y="1735433"/>
                            <a:pt x="37119" y="1618330"/>
                            <a:pt x="0" y="1368171"/>
                          </a:cubicBezTo>
                          <a:cubicBezTo>
                            <a:pt x="-37119" y="1118012"/>
                            <a:pt x="63928" y="942338"/>
                            <a:pt x="0" y="825246"/>
                          </a:cubicBezTo>
                          <a:cubicBezTo>
                            <a:pt x="-63928" y="708155"/>
                            <a:pt x="90677" y="178621"/>
                            <a:pt x="0" y="0"/>
                          </a:cubicBezTo>
                          <a:close/>
                        </a:path>
                        <a:path w="3505200" h="4343400" stroke="0" extrusionOk="0">
                          <a:moveTo>
                            <a:pt x="0" y="0"/>
                          </a:moveTo>
                          <a:cubicBezTo>
                            <a:pt x="241560" y="-8343"/>
                            <a:pt x="326522" y="57058"/>
                            <a:pt x="549148" y="0"/>
                          </a:cubicBezTo>
                          <a:cubicBezTo>
                            <a:pt x="771774" y="-57058"/>
                            <a:pt x="849551" y="11689"/>
                            <a:pt x="1028192" y="0"/>
                          </a:cubicBezTo>
                          <a:cubicBezTo>
                            <a:pt x="1206833" y="-11689"/>
                            <a:pt x="1384168" y="64859"/>
                            <a:pt x="1682496" y="0"/>
                          </a:cubicBezTo>
                          <a:cubicBezTo>
                            <a:pt x="1980824" y="-64859"/>
                            <a:pt x="2048655" y="14376"/>
                            <a:pt x="2231644" y="0"/>
                          </a:cubicBezTo>
                          <a:cubicBezTo>
                            <a:pt x="2414633" y="-14376"/>
                            <a:pt x="2627003" y="6779"/>
                            <a:pt x="2780792" y="0"/>
                          </a:cubicBezTo>
                          <a:cubicBezTo>
                            <a:pt x="2934581" y="-6779"/>
                            <a:pt x="3278408" y="48605"/>
                            <a:pt x="3505200" y="0"/>
                          </a:cubicBezTo>
                          <a:cubicBezTo>
                            <a:pt x="3524967" y="191341"/>
                            <a:pt x="3487401" y="284747"/>
                            <a:pt x="3505200" y="456057"/>
                          </a:cubicBezTo>
                          <a:cubicBezTo>
                            <a:pt x="3522999" y="627367"/>
                            <a:pt x="3488647" y="846408"/>
                            <a:pt x="3505200" y="998982"/>
                          </a:cubicBezTo>
                          <a:cubicBezTo>
                            <a:pt x="3521753" y="1151556"/>
                            <a:pt x="3490353" y="1360019"/>
                            <a:pt x="3505200" y="1455039"/>
                          </a:cubicBezTo>
                          <a:cubicBezTo>
                            <a:pt x="3520047" y="1550059"/>
                            <a:pt x="3467998" y="1778907"/>
                            <a:pt x="3505200" y="1911096"/>
                          </a:cubicBezTo>
                          <a:cubicBezTo>
                            <a:pt x="3542402" y="2043285"/>
                            <a:pt x="3443196" y="2286687"/>
                            <a:pt x="3505200" y="2454021"/>
                          </a:cubicBezTo>
                          <a:cubicBezTo>
                            <a:pt x="3567204" y="2621355"/>
                            <a:pt x="3468936" y="2766338"/>
                            <a:pt x="3505200" y="3040380"/>
                          </a:cubicBezTo>
                          <a:cubicBezTo>
                            <a:pt x="3541464" y="3314422"/>
                            <a:pt x="3485294" y="3304485"/>
                            <a:pt x="3505200" y="3453003"/>
                          </a:cubicBezTo>
                          <a:cubicBezTo>
                            <a:pt x="3525106" y="3601521"/>
                            <a:pt x="3449676" y="4011189"/>
                            <a:pt x="3505200" y="4343400"/>
                          </a:cubicBezTo>
                          <a:cubicBezTo>
                            <a:pt x="3367627" y="4389653"/>
                            <a:pt x="3041504" y="4322941"/>
                            <a:pt x="2921000" y="4343400"/>
                          </a:cubicBezTo>
                          <a:cubicBezTo>
                            <a:pt x="2800496" y="4363859"/>
                            <a:pt x="2471019" y="4336941"/>
                            <a:pt x="2336800" y="4343400"/>
                          </a:cubicBezTo>
                          <a:cubicBezTo>
                            <a:pt x="2202581" y="4349859"/>
                            <a:pt x="1995868" y="4286738"/>
                            <a:pt x="1682496" y="4343400"/>
                          </a:cubicBezTo>
                          <a:cubicBezTo>
                            <a:pt x="1369124" y="4400062"/>
                            <a:pt x="1232384" y="4287318"/>
                            <a:pt x="1098296" y="4343400"/>
                          </a:cubicBezTo>
                          <a:cubicBezTo>
                            <a:pt x="964208" y="4399482"/>
                            <a:pt x="843151" y="4286453"/>
                            <a:pt x="619252" y="4343400"/>
                          </a:cubicBezTo>
                          <a:cubicBezTo>
                            <a:pt x="395353" y="4400347"/>
                            <a:pt x="169531" y="4310740"/>
                            <a:pt x="0" y="4343400"/>
                          </a:cubicBezTo>
                          <a:cubicBezTo>
                            <a:pt x="-51372" y="4093201"/>
                            <a:pt x="11098" y="3959397"/>
                            <a:pt x="0" y="3713607"/>
                          </a:cubicBezTo>
                          <a:cubicBezTo>
                            <a:pt x="-11098" y="3467817"/>
                            <a:pt x="36163" y="3317823"/>
                            <a:pt x="0" y="3083814"/>
                          </a:cubicBezTo>
                          <a:cubicBezTo>
                            <a:pt x="-36163" y="2849805"/>
                            <a:pt x="26827" y="2679390"/>
                            <a:pt x="0" y="2540889"/>
                          </a:cubicBezTo>
                          <a:cubicBezTo>
                            <a:pt x="-26827" y="2402388"/>
                            <a:pt x="34190" y="2274468"/>
                            <a:pt x="0" y="2041398"/>
                          </a:cubicBezTo>
                          <a:cubicBezTo>
                            <a:pt x="-34190" y="1808328"/>
                            <a:pt x="30632" y="1725002"/>
                            <a:pt x="0" y="1628775"/>
                          </a:cubicBezTo>
                          <a:cubicBezTo>
                            <a:pt x="-30632" y="1532548"/>
                            <a:pt x="25903" y="1361949"/>
                            <a:pt x="0" y="1216152"/>
                          </a:cubicBezTo>
                          <a:cubicBezTo>
                            <a:pt x="-25903" y="1070355"/>
                            <a:pt x="29616" y="835159"/>
                            <a:pt x="0" y="629793"/>
                          </a:cubicBezTo>
                          <a:cubicBezTo>
                            <a:pt x="-29616" y="424427"/>
                            <a:pt x="65317" y="161973"/>
                            <a:pt x="0" y="0"/>
                          </a:cubicBezTo>
                          <a:close/>
                        </a:path>
                      </a:pathLst>
                    </a:custGeom>
                    <ask:type>
                      <ask:lineSketchNone/>
                    </ask:type>
                  </ask:lineSketchStyleProps>
                </a:ext>
              </a:extLst>
            </a:ln>
            <a:effectLst>
              <a:glow rad="228600">
                <a:schemeClr val="accent5">
                  <a:satMod val="175000"/>
                  <a:alpha val="40000"/>
                </a:schemeClr>
              </a:glow>
            </a:effectLst>
          </p:spPr>
        </p:pic>
      </p:grpSp>
    </p:spTree>
    <p:extLst>
      <p:ext uri="{BB962C8B-B14F-4D97-AF65-F5344CB8AC3E}">
        <p14:creationId xmlns:p14="http://schemas.microsoft.com/office/powerpoint/2010/main" val="256089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A518B-D3D3-53F1-246E-E62853DE643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3CC0181-722E-9967-3E7A-FB2957E43918}"/>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75E91"/>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25BF79D2-0ADD-0DBE-CC79-AEF709A88018}"/>
              </a:ext>
            </a:extLst>
          </p:cNvPr>
          <p:cNvSpPr txBox="1"/>
          <p:nvPr/>
        </p:nvSpPr>
        <p:spPr>
          <a:xfrm>
            <a:off x="571500" y="288055"/>
            <a:ext cx="11562412" cy="905312"/>
          </a:xfrm>
          <a:prstGeom prst="rect">
            <a:avLst/>
          </a:prstGeom>
          <a:noFill/>
        </p:spPr>
        <p:txBody>
          <a:bodyPr wrap="square" rtlCol="0" anchor="ctr">
            <a:spAutoFit/>
          </a:bodyPr>
          <a:lstStyle/>
          <a:p>
            <a:pPr marL="0" marR="0" lvl="0" indent="0" algn="l" defTabSz="914400" rtl="0" eaLnBrk="1" fontAlgn="auto" latinLnBrk="0" hangingPunct="1">
              <a:lnSpc>
                <a:spcPts val="7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000C30"/>
                </a:solidFill>
                <a:effectLst/>
                <a:uLnTx/>
                <a:uFillTx/>
                <a:latin typeface="Outfit SemiBold" pitchFamily="2" charset="0"/>
                <a:ea typeface="Open Sans ExtraBold" panose="020B0906030804020204" pitchFamily="34" charset="0"/>
                <a:cs typeface="Open Sans ExtraBold" panose="020B0906030804020204" pitchFamily="34" charset="0"/>
              </a:rPr>
              <a:t>GET READY FOR SEPTEMBER 2026</a:t>
            </a:r>
          </a:p>
        </p:txBody>
      </p:sp>
      <p:sp>
        <p:nvSpPr>
          <p:cNvPr id="8" name="TextBox 7">
            <a:extLst>
              <a:ext uri="{FF2B5EF4-FFF2-40B4-BE49-F238E27FC236}">
                <a16:creationId xmlns:a16="http://schemas.microsoft.com/office/drawing/2014/main" id="{7DF07A12-E337-699A-B2E9-C386B218CC2F}"/>
              </a:ext>
            </a:extLst>
          </p:cNvPr>
          <p:cNvSpPr txBox="1"/>
          <p:nvPr/>
        </p:nvSpPr>
        <p:spPr>
          <a:xfrm>
            <a:off x="571500" y="1193367"/>
            <a:ext cx="9642230" cy="684355"/>
          </a:xfrm>
          <a:prstGeom prst="rect">
            <a:avLst/>
          </a:prstGeom>
          <a:noFill/>
        </p:spPr>
        <p:txBody>
          <a:bodyPr wrap="square" rtlCol="0" anchor="ctr">
            <a:spAutoFit/>
          </a:bodyPr>
          <a:lstStyle/>
          <a:p>
            <a:pPr marL="0" marR="0" lvl="0" indent="0" defTabSz="914400" rtl="0" eaLnBrk="1" fontAlgn="auto" latinLnBrk="0" hangingPunct="1">
              <a:lnSpc>
                <a:spcPts val="5000"/>
              </a:lnSpc>
              <a:spcBef>
                <a:spcPts val="0"/>
              </a:spcBef>
              <a:spcAft>
                <a:spcPts val="0"/>
              </a:spcAft>
              <a:buClrTx/>
              <a:buSzTx/>
              <a:buFontTx/>
              <a:buNone/>
              <a:tabLst/>
              <a:defRPr/>
            </a:pPr>
            <a:r>
              <a:rPr kumimoji="0" lang="en-GB" sz="3500" i="0" u="none" strike="noStrike" kern="1200" cap="none" spc="0" normalizeH="0" baseline="0" noProof="0" dirty="0">
                <a:ln>
                  <a:noFill/>
                </a:ln>
                <a:solidFill>
                  <a:srgbClr val="000C30"/>
                </a:solidFill>
                <a:effectLst/>
                <a:uLnTx/>
                <a:uFillTx/>
                <a:latin typeface="Outfit" pitchFamily="2" charset="0"/>
                <a:ea typeface="+mn-ea"/>
                <a:cs typeface="+mn-cs"/>
              </a:rPr>
              <a:t>Key documents to support your transition</a:t>
            </a:r>
          </a:p>
        </p:txBody>
      </p:sp>
      <p:pic>
        <p:nvPicPr>
          <p:cNvPr id="9" name="Picture 8">
            <a:extLst>
              <a:ext uri="{FF2B5EF4-FFF2-40B4-BE49-F238E27FC236}">
                <a16:creationId xmlns:a16="http://schemas.microsoft.com/office/drawing/2014/main" id="{125423F2-D51D-73AB-ADCC-0BA78764524B}"/>
              </a:ext>
            </a:extLst>
          </p:cNvPr>
          <p:cNvPicPr>
            <a:picLocks noChangeAspect="1"/>
          </p:cNvPicPr>
          <p:nvPr/>
        </p:nvPicPr>
        <p:blipFill>
          <a:blip r:embed="rId3"/>
          <a:stretch>
            <a:fillRect/>
          </a:stretch>
        </p:blipFill>
        <p:spPr>
          <a:xfrm>
            <a:off x="1978268" y="2386734"/>
            <a:ext cx="8235462" cy="4114455"/>
          </a:xfrm>
          <a:prstGeom prst="rect">
            <a:avLst/>
          </a:prstGeom>
        </p:spPr>
      </p:pic>
      <p:pic>
        <p:nvPicPr>
          <p:cNvPr id="11" name="Picture 10">
            <a:hlinkClick r:id="rId4"/>
            <a:extLst>
              <a:ext uri="{FF2B5EF4-FFF2-40B4-BE49-F238E27FC236}">
                <a16:creationId xmlns:a16="http://schemas.microsoft.com/office/drawing/2014/main" id="{840CB323-713D-0FD5-BCD1-B74BF8CEA7EE}"/>
              </a:ext>
            </a:extLst>
          </p:cNvPr>
          <p:cNvPicPr>
            <a:picLocks noChangeAspect="1"/>
          </p:cNvPicPr>
          <p:nvPr/>
        </p:nvPicPr>
        <p:blipFill>
          <a:blip r:embed="rId5"/>
          <a:stretch>
            <a:fillRect/>
          </a:stretch>
        </p:blipFill>
        <p:spPr>
          <a:xfrm>
            <a:off x="1828707" y="5019733"/>
            <a:ext cx="2133785" cy="1481456"/>
          </a:xfrm>
          <a:prstGeom prst="rect">
            <a:avLst/>
          </a:prstGeom>
        </p:spPr>
      </p:pic>
    </p:spTree>
    <p:extLst>
      <p:ext uri="{BB962C8B-B14F-4D97-AF65-F5344CB8AC3E}">
        <p14:creationId xmlns:p14="http://schemas.microsoft.com/office/powerpoint/2010/main" val="18630110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1F1F1-9C93-A53E-F173-766C0B76AC6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C04F04-4B7F-3547-E987-95B093E541AD}"/>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FC076952-ACC5-0302-514B-98AC2FBA2815}"/>
              </a:ext>
            </a:extLst>
          </p:cNvPr>
          <p:cNvSpPr txBox="1"/>
          <p:nvPr/>
        </p:nvSpPr>
        <p:spPr>
          <a:xfrm>
            <a:off x="638162" y="293600"/>
            <a:ext cx="5650819" cy="684355"/>
          </a:xfrm>
          <a:prstGeom prst="rect">
            <a:avLst/>
          </a:prstGeom>
          <a:noFill/>
        </p:spPr>
        <p:txBody>
          <a:bodyPr wrap="square" rtlCol="0" anchor="ctr">
            <a:spAutoFit/>
          </a:bodyPr>
          <a:lstStyle/>
          <a:p>
            <a:pPr>
              <a:lnSpc>
                <a:spcPts val="5000"/>
              </a:lnSpc>
            </a:pPr>
            <a:r>
              <a:rPr lang="en-GB" sz="3500" b="1" dirty="0">
                <a:solidFill>
                  <a:srgbClr val="000C30"/>
                </a:solidFill>
                <a:latin typeface="Outfit" pitchFamily="2" charset="0"/>
              </a:rPr>
              <a:t>DETAILED PUZZLE MAPS</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403E10E1-3609-3FCC-0ED5-2E2F1893E018}"/>
              </a:ext>
            </a:extLst>
          </p:cNvPr>
          <p:cNvSpPr txBox="1"/>
          <p:nvPr/>
        </p:nvSpPr>
        <p:spPr>
          <a:xfrm>
            <a:off x="638163" y="921705"/>
            <a:ext cx="5118095" cy="369332"/>
          </a:xfrm>
          <a:prstGeom prst="rect">
            <a:avLst/>
          </a:prstGeom>
          <a:noFill/>
        </p:spPr>
        <p:txBody>
          <a:bodyPr wrap="square" rtlCol="0" anchor="ctr">
            <a:spAutoFit/>
          </a:bodyPr>
          <a:lstStyle/>
          <a:p>
            <a:r>
              <a:rPr lang="en-GB" dirty="0">
                <a:solidFill>
                  <a:srgbClr val="000C30"/>
                </a:solidFill>
                <a:latin typeface="Outfit SemiBold" pitchFamily="2" charset="0"/>
                <a:ea typeface="Open Sans bold" panose="020B0806030504020204" pitchFamily="34" charset="0"/>
                <a:cs typeface="Open Sans bold" panose="020B0806030504020204" pitchFamily="34" charset="0"/>
              </a:rPr>
              <a:t>Available now</a:t>
            </a:r>
            <a:endParaRPr lang="en-US"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5" name="TextBox 4">
            <a:extLst>
              <a:ext uri="{FF2B5EF4-FFF2-40B4-BE49-F238E27FC236}">
                <a16:creationId xmlns:a16="http://schemas.microsoft.com/office/drawing/2014/main" id="{88BE2B15-E3BF-68A9-5353-9EF6CDF37F0B}"/>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4" name="Picture 13">
            <a:hlinkClick r:id="rId3"/>
            <a:extLst>
              <a:ext uri="{FF2B5EF4-FFF2-40B4-BE49-F238E27FC236}">
                <a16:creationId xmlns:a16="http://schemas.microsoft.com/office/drawing/2014/main" id="{7AEF3C15-0C3F-090F-F6A5-6A5ADD65A9BE}"/>
              </a:ext>
            </a:extLst>
          </p:cNvPr>
          <p:cNvPicPr>
            <a:picLocks noChangeAspect="1"/>
          </p:cNvPicPr>
          <p:nvPr/>
        </p:nvPicPr>
        <p:blipFill>
          <a:blip r:embed="rId4"/>
          <a:stretch>
            <a:fillRect/>
          </a:stretch>
        </p:blipFill>
        <p:spPr>
          <a:xfrm>
            <a:off x="295662" y="1522371"/>
            <a:ext cx="5844418" cy="4102431"/>
          </a:xfrm>
          <a:prstGeom prst="rect">
            <a:avLst/>
          </a:prstGeom>
        </p:spPr>
      </p:pic>
      <p:pic>
        <p:nvPicPr>
          <p:cNvPr id="16" name="Picture 15">
            <a:hlinkClick r:id="rId3"/>
            <a:extLst>
              <a:ext uri="{FF2B5EF4-FFF2-40B4-BE49-F238E27FC236}">
                <a16:creationId xmlns:a16="http://schemas.microsoft.com/office/drawing/2014/main" id="{7486E3CC-4AB8-E6F6-AAEF-E341F9EE4470}"/>
              </a:ext>
            </a:extLst>
          </p:cNvPr>
          <p:cNvPicPr>
            <a:picLocks noChangeAspect="1"/>
          </p:cNvPicPr>
          <p:nvPr/>
        </p:nvPicPr>
        <p:blipFill>
          <a:blip r:embed="rId5"/>
          <a:stretch>
            <a:fillRect/>
          </a:stretch>
        </p:blipFill>
        <p:spPr>
          <a:xfrm>
            <a:off x="6394421" y="147374"/>
            <a:ext cx="5650820" cy="4002454"/>
          </a:xfrm>
          <a:prstGeom prst="rect">
            <a:avLst/>
          </a:prstGeom>
        </p:spPr>
      </p:pic>
      <p:pic>
        <p:nvPicPr>
          <p:cNvPr id="18" name="Picture 17">
            <a:hlinkClick r:id="rId3"/>
            <a:extLst>
              <a:ext uri="{FF2B5EF4-FFF2-40B4-BE49-F238E27FC236}">
                <a16:creationId xmlns:a16="http://schemas.microsoft.com/office/drawing/2014/main" id="{3CCD95B4-E43B-C622-1668-46BD7D7FDCCC}"/>
              </a:ext>
            </a:extLst>
          </p:cNvPr>
          <p:cNvPicPr>
            <a:picLocks noChangeAspect="1"/>
          </p:cNvPicPr>
          <p:nvPr/>
        </p:nvPicPr>
        <p:blipFill>
          <a:blip r:embed="rId6"/>
          <a:stretch>
            <a:fillRect/>
          </a:stretch>
        </p:blipFill>
        <p:spPr>
          <a:xfrm>
            <a:off x="5073714" y="2774831"/>
            <a:ext cx="5118095" cy="3606345"/>
          </a:xfrm>
          <a:prstGeom prst="rect">
            <a:avLst/>
          </a:prstGeom>
        </p:spPr>
      </p:pic>
    </p:spTree>
    <p:extLst>
      <p:ext uri="{BB962C8B-B14F-4D97-AF65-F5344CB8AC3E}">
        <p14:creationId xmlns:p14="http://schemas.microsoft.com/office/powerpoint/2010/main" val="826942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11EC7-A7CF-F006-BE47-9CB6FB17334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2196C8-3238-BB55-41B4-62C22EFF39C5}"/>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E61C9E06-07E4-F3FC-79A6-49655BA75140}"/>
              </a:ext>
            </a:extLst>
          </p:cNvPr>
          <p:cNvSpPr txBox="1"/>
          <p:nvPr/>
        </p:nvSpPr>
        <p:spPr>
          <a:xfrm>
            <a:off x="334640" y="231933"/>
            <a:ext cx="10853440"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NEW MAPPING AND GUIDANCE</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F706DAF1-4146-9DF1-1686-77A9CC6D8E92}"/>
              </a:ext>
            </a:extLst>
          </p:cNvPr>
          <p:cNvSpPr txBox="1"/>
          <p:nvPr/>
        </p:nvSpPr>
        <p:spPr>
          <a:xfrm>
            <a:off x="334640" y="1294533"/>
            <a:ext cx="4729197" cy="2677656"/>
          </a:xfrm>
          <a:prstGeom prst="rect">
            <a:avLst/>
          </a:prstGeom>
          <a:noFill/>
        </p:spPr>
        <p:txBody>
          <a:bodyPr wrap="square" rtlCol="0" anchor="ctr">
            <a:spAutoFit/>
          </a:bodyPr>
          <a:lstStyle/>
          <a:p>
            <a:r>
              <a:rPr lang="en-GB" sz="2400" b="1" dirty="0">
                <a:solidFill>
                  <a:srgbClr val="000C30"/>
                </a:solidFill>
                <a:latin typeface="Outfit" pitchFamily="2" charset="0"/>
                <a:ea typeface="Open Sans bold" panose="020B0806030504020204" pitchFamily="34" charset="0"/>
                <a:cs typeface="Open Sans bold" panose="020B0806030504020204" pitchFamily="34" charset="0"/>
              </a:rPr>
              <a:t>Ready now:</a:t>
            </a:r>
          </a:p>
          <a:p>
            <a:endParaRPr lang="en-GB" sz="2400" b="1" dirty="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3"/>
              </a:rPr>
              <a:t>Snapshot</a:t>
            </a: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RSHE - </a:t>
            </a: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4"/>
              </a:rPr>
              <a:t>showing each Puzzle’s contribution</a:t>
            </a:r>
            <a:br>
              <a:rPr lang="en-GB" sz="2400" dirty="0">
                <a:solidFill>
                  <a:srgbClr val="000C30"/>
                </a:solidFill>
                <a:latin typeface="Outfit" pitchFamily="2" charset="0"/>
                <a:ea typeface="Open Sans bold" panose="020B0806030504020204" pitchFamily="34" charset="0"/>
                <a:cs typeface="Open Sans bold" panose="020B0806030504020204" pitchFamily="34" charset="0"/>
              </a:rPr>
            </a:b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5" name="TextBox 4">
            <a:extLst>
              <a:ext uri="{FF2B5EF4-FFF2-40B4-BE49-F238E27FC236}">
                <a16:creationId xmlns:a16="http://schemas.microsoft.com/office/drawing/2014/main" id="{4CF4B1B7-3993-0226-26B1-95C42EA4040E}"/>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8" name="Picture 7">
            <a:extLst>
              <a:ext uri="{FF2B5EF4-FFF2-40B4-BE49-F238E27FC236}">
                <a16:creationId xmlns:a16="http://schemas.microsoft.com/office/drawing/2014/main" id="{70438DCD-4BBE-A618-B4A8-C257CA744405}"/>
              </a:ext>
            </a:extLst>
          </p:cNvPr>
          <p:cNvPicPr>
            <a:picLocks noChangeAspect="1"/>
          </p:cNvPicPr>
          <p:nvPr/>
        </p:nvPicPr>
        <p:blipFill>
          <a:blip r:embed="rId5"/>
          <a:srcRect l="50000"/>
          <a:stretch>
            <a:fillRect/>
          </a:stretch>
        </p:blipFill>
        <p:spPr>
          <a:xfrm>
            <a:off x="8530952" y="991876"/>
            <a:ext cx="3405734" cy="2645090"/>
          </a:xfrm>
          <a:prstGeom prst="rect">
            <a:avLst/>
          </a:prstGeom>
          <a:ln w="19050">
            <a:solidFill>
              <a:schemeClr val="tx1"/>
            </a:solidFill>
          </a:ln>
        </p:spPr>
      </p:pic>
      <p:pic>
        <p:nvPicPr>
          <p:cNvPr id="10" name="Picture 9">
            <a:extLst>
              <a:ext uri="{FF2B5EF4-FFF2-40B4-BE49-F238E27FC236}">
                <a16:creationId xmlns:a16="http://schemas.microsoft.com/office/drawing/2014/main" id="{294227E5-0687-A6FB-BC81-823544C23A93}"/>
              </a:ext>
            </a:extLst>
          </p:cNvPr>
          <p:cNvPicPr>
            <a:picLocks noChangeAspect="1"/>
          </p:cNvPicPr>
          <p:nvPr/>
        </p:nvPicPr>
        <p:blipFill>
          <a:blip r:embed="rId5"/>
          <a:srcRect r="50000"/>
          <a:stretch>
            <a:fillRect/>
          </a:stretch>
        </p:blipFill>
        <p:spPr>
          <a:xfrm>
            <a:off x="4869904" y="984389"/>
            <a:ext cx="3405734" cy="2645090"/>
          </a:xfrm>
          <a:prstGeom prst="rect">
            <a:avLst/>
          </a:prstGeom>
          <a:ln w="19050">
            <a:solidFill>
              <a:schemeClr val="tx1"/>
            </a:solidFill>
          </a:ln>
        </p:spPr>
      </p:pic>
      <p:sp>
        <p:nvSpPr>
          <p:cNvPr id="14" name="TextBox 13">
            <a:extLst>
              <a:ext uri="{FF2B5EF4-FFF2-40B4-BE49-F238E27FC236}">
                <a16:creationId xmlns:a16="http://schemas.microsoft.com/office/drawing/2014/main" id="{3D92A61C-A1CA-2A5E-5E03-FFAD1CD034F5}"/>
              </a:ext>
            </a:extLst>
          </p:cNvPr>
          <p:cNvSpPr txBox="1"/>
          <p:nvPr/>
        </p:nvSpPr>
        <p:spPr>
          <a:xfrm>
            <a:off x="334640" y="4047777"/>
            <a:ext cx="4729197" cy="1200329"/>
          </a:xfrm>
          <a:prstGeom prst="rect">
            <a:avLst/>
          </a:prstGeom>
          <a:noFill/>
        </p:spPr>
        <p:txBody>
          <a:bodyPr wrap="square" rtlCol="0" anchor="ctr">
            <a:spAutoFit/>
          </a:bodyPr>
          <a:lstStyle/>
          <a:p>
            <a:pPr marL="285750" indent="-28575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RSHE - </a:t>
            </a: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6"/>
              </a:rPr>
              <a:t>more guided version </a:t>
            </a:r>
            <a:r>
              <a:rPr lang="en-GB" sz="2400" dirty="0">
                <a:solidFill>
                  <a:srgbClr val="000C30"/>
                </a:solidFill>
                <a:latin typeface="Outfit" pitchFamily="2" charset="0"/>
                <a:ea typeface="Open Sans bold" panose="020B0806030504020204" pitchFamily="34" charset="0"/>
                <a:cs typeface="Open Sans bold" panose="020B0806030504020204" pitchFamily="34" charset="0"/>
              </a:rPr>
              <a:t>showing each standard and overview across programme</a:t>
            </a:r>
            <a:endParaRPr lang="en-US" sz="2400" dirty="0">
              <a:solidFill>
                <a:srgbClr val="000C30"/>
              </a:solidFill>
              <a:latin typeface="Outfit" pitchFamily="2" charset="0"/>
              <a:ea typeface="Open Sans bold" panose="020B0806030504020204" pitchFamily="34" charset="0"/>
              <a:cs typeface="Open Sans bold" panose="020B0806030504020204" pitchFamily="34" charset="0"/>
            </a:endParaRPr>
          </a:p>
        </p:txBody>
      </p:sp>
      <p:pic>
        <p:nvPicPr>
          <p:cNvPr id="19" name="Picture 18">
            <a:extLst>
              <a:ext uri="{FF2B5EF4-FFF2-40B4-BE49-F238E27FC236}">
                <a16:creationId xmlns:a16="http://schemas.microsoft.com/office/drawing/2014/main" id="{A70CB277-B562-D0D6-C614-9383BB0F1A9D}"/>
              </a:ext>
            </a:extLst>
          </p:cNvPr>
          <p:cNvPicPr>
            <a:picLocks noChangeAspect="1"/>
          </p:cNvPicPr>
          <p:nvPr/>
        </p:nvPicPr>
        <p:blipFill>
          <a:blip r:embed="rId7"/>
          <a:stretch>
            <a:fillRect/>
          </a:stretch>
        </p:blipFill>
        <p:spPr>
          <a:xfrm>
            <a:off x="6270376" y="3752133"/>
            <a:ext cx="4010524" cy="2583523"/>
          </a:xfrm>
          <a:prstGeom prst="rect">
            <a:avLst/>
          </a:prstGeom>
          <a:ln w="19050">
            <a:solidFill>
              <a:srgbClr val="000C30"/>
            </a:solidFill>
          </a:ln>
        </p:spPr>
      </p:pic>
    </p:spTree>
    <p:extLst>
      <p:ext uri="{BB962C8B-B14F-4D97-AF65-F5344CB8AC3E}">
        <p14:creationId xmlns:p14="http://schemas.microsoft.com/office/powerpoint/2010/main" val="375662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4BAD5-5C43-6AC9-70B7-C8F239043A5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5CDC2B3-4BD7-BED8-5032-014AE2F6AA0B}"/>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C6D4FCA-4899-BF4E-B920-C40C414964AD}"/>
              </a:ext>
            </a:extLst>
          </p:cNvPr>
          <p:cNvSpPr txBox="1"/>
          <p:nvPr/>
        </p:nvSpPr>
        <p:spPr>
          <a:xfrm>
            <a:off x="359681" y="415715"/>
            <a:ext cx="10853440"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UPDATED DOCUMENTS</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9C0C8C57-1B65-970B-7ABC-7214466F5982}"/>
              </a:ext>
            </a:extLst>
          </p:cNvPr>
          <p:cNvSpPr txBox="1"/>
          <p:nvPr/>
        </p:nvSpPr>
        <p:spPr>
          <a:xfrm>
            <a:off x="357489" y="1515784"/>
            <a:ext cx="4729197" cy="4154984"/>
          </a:xfrm>
          <a:prstGeom prst="rect">
            <a:avLst/>
          </a:prstGeom>
          <a:noFill/>
        </p:spPr>
        <p:txBody>
          <a:bodyPr wrap="square" rtlCol="0" anchor="ctr">
            <a:spAutoFit/>
          </a:bodyPr>
          <a:lstStyle/>
          <a:p>
            <a:r>
              <a:rPr lang="en-GB" sz="2400" b="1" dirty="0">
                <a:solidFill>
                  <a:srgbClr val="000C30"/>
                </a:solidFill>
                <a:latin typeface="Outfit" pitchFamily="2" charset="0"/>
                <a:ea typeface="Open Sans bold" panose="020B0806030504020204" pitchFamily="34" charset="0"/>
                <a:cs typeface="Open Sans bold" panose="020B0806030504020204" pitchFamily="34" charset="0"/>
              </a:rPr>
              <a:t>Ready now in the Mapping section:</a:t>
            </a:r>
          </a:p>
          <a:p>
            <a:endParaRPr lang="en-GB" sz="2400" b="1" dirty="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Updated </a:t>
            </a: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3"/>
              </a:rPr>
              <a:t>digital literacy document </a:t>
            </a:r>
            <a:r>
              <a:rPr lang="en-GB" sz="2400" dirty="0">
                <a:solidFill>
                  <a:srgbClr val="000C30"/>
                </a:solidFill>
                <a:latin typeface="Outfit" pitchFamily="2" charset="0"/>
                <a:ea typeface="Open Sans bold" panose="020B0806030504020204" pitchFamily="34" charset="0"/>
                <a:cs typeface="Open Sans bold" panose="020B0806030504020204" pitchFamily="34" charset="0"/>
              </a:rPr>
              <a:t>– revised for current expectations</a:t>
            </a:r>
          </a:p>
          <a:p>
            <a:pPr marL="285750" indent="-285750">
              <a:buFont typeface="Arial" panose="020B0604020202020204" pitchFamily="34" charset="0"/>
              <a:buChar char="•"/>
            </a:pP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4"/>
              </a:rPr>
              <a:t>Protected characteristics and Ofsted expectations </a:t>
            </a:r>
            <a:r>
              <a:rPr lang="en-GB" sz="2400" dirty="0">
                <a:solidFill>
                  <a:srgbClr val="000C30"/>
                </a:solidFill>
                <a:latin typeface="Outfit" pitchFamily="2" charset="0"/>
                <a:ea typeface="Open Sans bold" panose="020B0806030504020204" pitchFamily="34" charset="0"/>
                <a:cs typeface="Open Sans bold" panose="020B0806030504020204" pitchFamily="34" charset="0"/>
              </a:rPr>
              <a:t>– updated article with our approach mapped out</a:t>
            </a:r>
            <a:endParaRPr lang="en-US" sz="2400" dirty="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5" name="TextBox 4">
            <a:extLst>
              <a:ext uri="{FF2B5EF4-FFF2-40B4-BE49-F238E27FC236}">
                <a16:creationId xmlns:a16="http://schemas.microsoft.com/office/drawing/2014/main" id="{91D0F2AD-5BEE-9E92-CEB4-D2C2ED0DF0DB}"/>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5" name="Picture 14">
            <a:extLst>
              <a:ext uri="{FF2B5EF4-FFF2-40B4-BE49-F238E27FC236}">
                <a16:creationId xmlns:a16="http://schemas.microsoft.com/office/drawing/2014/main" id="{80AB7CBA-D9E1-E735-9284-F90C34C611DA}"/>
              </a:ext>
            </a:extLst>
          </p:cNvPr>
          <p:cNvPicPr>
            <a:picLocks noChangeAspect="1"/>
          </p:cNvPicPr>
          <p:nvPr/>
        </p:nvPicPr>
        <p:blipFill>
          <a:blip r:embed="rId5"/>
          <a:stretch>
            <a:fillRect/>
          </a:stretch>
        </p:blipFill>
        <p:spPr>
          <a:xfrm>
            <a:off x="9307767" y="1506398"/>
            <a:ext cx="2212685" cy="1570292"/>
          </a:xfrm>
          <a:prstGeom prst="rect">
            <a:avLst/>
          </a:prstGeom>
          <a:ln w="19050">
            <a:solidFill>
              <a:schemeClr val="tx1"/>
            </a:solidFill>
          </a:ln>
        </p:spPr>
      </p:pic>
      <p:pic>
        <p:nvPicPr>
          <p:cNvPr id="11" name="Picture 10">
            <a:extLst>
              <a:ext uri="{FF2B5EF4-FFF2-40B4-BE49-F238E27FC236}">
                <a16:creationId xmlns:a16="http://schemas.microsoft.com/office/drawing/2014/main" id="{3654F6F7-EE32-453E-0012-F60F0240989F}"/>
              </a:ext>
            </a:extLst>
          </p:cNvPr>
          <p:cNvPicPr>
            <a:picLocks noChangeAspect="1"/>
          </p:cNvPicPr>
          <p:nvPr/>
        </p:nvPicPr>
        <p:blipFill>
          <a:blip r:embed="rId6"/>
          <a:stretch>
            <a:fillRect/>
          </a:stretch>
        </p:blipFill>
        <p:spPr>
          <a:xfrm>
            <a:off x="7654585" y="1515784"/>
            <a:ext cx="2257426" cy="1596015"/>
          </a:xfrm>
          <a:prstGeom prst="rect">
            <a:avLst/>
          </a:prstGeom>
          <a:ln w="19050">
            <a:solidFill>
              <a:schemeClr val="tx1"/>
            </a:solidFill>
          </a:ln>
        </p:spPr>
      </p:pic>
      <p:pic>
        <p:nvPicPr>
          <p:cNvPr id="7" name="Picture 6">
            <a:extLst>
              <a:ext uri="{FF2B5EF4-FFF2-40B4-BE49-F238E27FC236}">
                <a16:creationId xmlns:a16="http://schemas.microsoft.com/office/drawing/2014/main" id="{6F0711E0-1F02-E92D-A2EC-6A9028156EFF}"/>
              </a:ext>
            </a:extLst>
          </p:cNvPr>
          <p:cNvPicPr>
            <a:picLocks noChangeAspect="1"/>
          </p:cNvPicPr>
          <p:nvPr/>
        </p:nvPicPr>
        <p:blipFill>
          <a:blip r:embed="rId7"/>
          <a:stretch>
            <a:fillRect/>
          </a:stretch>
        </p:blipFill>
        <p:spPr>
          <a:xfrm>
            <a:off x="5786401" y="1506398"/>
            <a:ext cx="2172081" cy="1570292"/>
          </a:xfrm>
          <a:prstGeom prst="rect">
            <a:avLst/>
          </a:prstGeom>
          <a:ln w="19050">
            <a:solidFill>
              <a:schemeClr val="tx1"/>
            </a:solidFill>
          </a:ln>
        </p:spPr>
      </p:pic>
      <p:pic>
        <p:nvPicPr>
          <p:cNvPr id="20" name="Picture 19">
            <a:extLst>
              <a:ext uri="{FF2B5EF4-FFF2-40B4-BE49-F238E27FC236}">
                <a16:creationId xmlns:a16="http://schemas.microsoft.com/office/drawing/2014/main" id="{F12FA5F4-FB8F-464F-76C1-4A10F5ACF8E1}"/>
              </a:ext>
            </a:extLst>
          </p:cNvPr>
          <p:cNvPicPr>
            <a:picLocks noChangeAspect="1"/>
          </p:cNvPicPr>
          <p:nvPr/>
        </p:nvPicPr>
        <p:blipFill>
          <a:blip r:embed="rId8"/>
          <a:srcRect l="599" r="50000"/>
          <a:stretch>
            <a:fillRect/>
          </a:stretch>
        </p:blipFill>
        <p:spPr>
          <a:xfrm rot="1224774">
            <a:off x="8697789" y="3777312"/>
            <a:ext cx="1524792" cy="2145776"/>
          </a:xfrm>
          <a:prstGeom prst="rect">
            <a:avLst/>
          </a:prstGeom>
          <a:ln w="19050">
            <a:solidFill>
              <a:schemeClr val="tx1"/>
            </a:solidFill>
          </a:ln>
        </p:spPr>
      </p:pic>
      <p:pic>
        <p:nvPicPr>
          <p:cNvPr id="17" name="Picture 16">
            <a:extLst>
              <a:ext uri="{FF2B5EF4-FFF2-40B4-BE49-F238E27FC236}">
                <a16:creationId xmlns:a16="http://schemas.microsoft.com/office/drawing/2014/main" id="{C0D5CAC8-C224-A316-A684-02B6980FE737}"/>
              </a:ext>
            </a:extLst>
          </p:cNvPr>
          <p:cNvPicPr>
            <a:picLocks noChangeAspect="1"/>
          </p:cNvPicPr>
          <p:nvPr/>
        </p:nvPicPr>
        <p:blipFill>
          <a:blip r:embed="rId9"/>
          <a:srcRect l="50001"/>
          <a:stretch>
            <a:fillRect/>
          </a:stretch>
        </p:blipFill>
        <p:spPr>
          <a:xfrm rot="223153">
            <a:off x="8147019" y="3611797"/>
            <a:ext cx="1524792" cy="2129015"/>
          </a:xfrm>
          <a:prstGeom prst="rect">
            <a:avLst/>
          </a:prstGeom>
          <a:ln w="19050">
            <a:solidFill>
              <a:schemeClr val="tx1"/>
            </a:solidFill>
          </a:ln>
        </p:spPr>
      </p:pic>
      <p:pic>
        <p:nvPicPr>
          <p:cNvPr id="22" name="Picture 21">
            <a:extLst>
              <a:ext uri="{FF2B5EF4-FFF2-40B4-BE49-F238E27FC236}">
                <a16:creationId xmlns:a16="http://schemas.microsoft.com/office/drawing/2014/main" id="{8EBCF6D2-1442-719B-4FB0-B2B0C1C702DF}"/>
              </a:ext>
            </a:extLst>
          </p:cNvPr>
          <p:cNvPicPr>
            <a:picLocks noChangeAspect="1"/>
          </p:cNvPicPr>
          <p:nvPr/>
        </p:nvPicPr>
        <p:blipFill>
          <a:blip r:embed="rId10"/>
          <a:stretch>
            <a:fillRect/>
          </a:stretch>
        </p:blipFill>
        <p:spPr>
          <a:xfrm rot="21264283">
            <a:off x="7570717" y="3592689"/>
            <a:ext cx="1499047" cy="2125921"/>
          </a:xfrm>
          <a:prstGeom prst="rect">
            <a:avLst/>
          </a:prstGeom>
          <a:ln w="19050">
            <a:solidFill>
              <a:schemeClr val="tx1"/>
            </a:solidFill>
          </a:ln>
        </p:spPr>
      </p:pic>
      <p:pic>
        <p:nvPicPr>
          <p:cNvPr id="18" name="Picture 17">
            <a:extLst>
              <a:ext uri="{FF2B5EF4-FFF2-40B4-BE49-F238E27FC236}">
                <a16:creationId xmlns:a16="http://schemas.microsoft.com/office/drawing/2014/main" id="{4D634FE5-DA12-0D1C-413E-3846AFBE6674}"/>
              </a:ext>
            </a:extLst>
          </p:cNvPr>
          <p:cNvPicPr>
            <a:picLocks noChangeAspect="1"/>
          </p:cNvPicPr>
          <p:nvPr/>
        </p:nvPicPr>
        <p:blipFill>
          <a:blip r:embed="rId11"/>
          <a:srcRect r="50000"/>
          <a:stretch>
            <a:fillRect/>
          </a:stretch>
        </p:blipFill>
        <p:spPr>
          <a:xfrm rot="20302375">
            <a:off x="6882077" y="3908512"/>
            <a:ext cx="1499047" cy="2091694"/>
          </a:xfrm>
          <a:prstGeom prst="rect">
            <a:avLst/>
          </a:prstGeom>
          <a:ln w="19050">
            <a:solidFill>
              <a:schemeClr val="tx1"/>
            </a:solidFill>
          </a:ln>
        </p:spPr>
      </p:pic>
    </p:spTree>
    <p:extLst>
      <p:ext uri="{BB962C8B-B14F-4D97-AF65-F5344CB8AC3E}">
        <p14:creationId xmlns:p14="http://schemas.microsoft.com/office/powerpoint/2010/main" val="37974855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D6D36-498D-5E23-EEAB-B4151061FD7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20A7F0B-80AD-1978-AE1D-6C2DFDF305C5}"/>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7F62D735-E579-328A-96A5-0E08FDC5E793}"/>
              </a:ext>
            </a:extLst>
          </p:cNvPr>
          <p:cNvSpPr txBox="1"/>
          <p:nvPr/>
        </p:nvSpPr>
        <p:spPr>
          <a:xfrm>
            <a:off x="334640" y="286644"/>
            <a:ext cx="10853440"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PARENT/CARER PRESENTATION</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7115D05B-5051-8C41-2675-D194807309B7}"/>
              </a:ext>
            </a:extLst>
          </p:cNvPr>
          <p:cNvSpPr txBox="1"/>
          <p:nvPr/>
        </p:nvSpPr>
        <p:spPr>
          <a:xfrm>
            <a:off x="528602" y="2766672"/>
            <a:ext cx="4729197" cy="2677656"/>
          </a:xfrm>
          <a:prstGeom prst="rect">
            <a:avLst/>
          </a:prstGeom>
          <a:noFill/>
        </p:spPr>
        <p:txBody>
          <a:bodyPr wrap="square" rtlCol="0" anchor="ctr">
            <a:spAutoFit/>
          </a:bodyPr>
          <a:lstStyle/>
          <a:p>
            <a:pPr marL="285750" indent="-285750">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Updated presentation</a:t>
            </a:r>
          </a:p>
          <a:p>
            <a:pPr marL="285750" indent="-285750">
              <a:buFont typeface="Arial" panose="020B0604020202020204" pitchFamily="34" charset="0"/>
              <a:buChar char="•"/>
            </a:pPr>
            <a:endParaRPr lang="en-GB" sz="240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Designed for parent/carer live information evenings</a:t>
            </a:r>
          </a:p>
          <a:p>
            <a:pPr marL="285750" indent="-285750">
              <a:buFont typeface="Arial" panose="020B0604020202020204" pitchFamily="34" charset="0"/>
              <a:buChar char="•"/>
            </a:pPr>
            <a:endParaRPr lang="en-GB" sz="2400">
              <a:solidFill>
                <a:srgbClr val="000C30"/>
              </a:solidFill>
              <a:latin typeface="Outfit" pitchFamily="2" charset="0"/>
              <a:ea typeface="Open Sans bold" panose="020B0806030504020204" pitchFamily="34" charset="0"/>
              <a:cs typeface="Open Sans bold" panose="020B0806030504020204" pitchFamily="34" charset="0"/>
            </a:endParaRPr>
          </a:p>
          <a:p>
            <a:pPr marL="285750" indent="-285750">
              <a:buFont typeface="Arial" panose="020B0604020202020204" pitchFamily="34" charset="0"/>
              <a:buChar char="•"/>
            </a:pPr>
            <a:r>
              <a:rPr lang="en-GB" sz="2400">
                <a:solidFill>
                  <a:srgbClr val="000C30"/>
                </a:solidFill>
                <a:latin typeface="Outfit" pitchFamily="2" charset="0"/>
                <a:ea typeface="Open Sans bold" panose="020B0806030504020204" pitchFamily="34" charset="0"/>
                <a:cs typeface="Open Sans bold" panose="020B0806030504020204" pitchFamily="34" charset="0"/>
              </a:rPr>
              <a:t>Sample demo available to show you how it might look</a:t>
            </a:r>
            <a:endParaRPr lang="en-US" sz="240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5" name="TextBox 4">
            <a:extLst>
              <a:ext uri="{FF2B5EF4-FFF2-40B4-BE49-F238E27FC236}">
                <a16:creationId xmlns:a16="http://schemas.microsoft.com/office/drawing/2014/main" id="{E52C8638-2F41-4C08-CB33-C4332D6DA644}"/>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7" name="Picture 6">
            <a:extLst>
              <a:ext uri="{FF2B5EF4-FFF2-40B4-BE49-F238E27FC236}">
                <a16:creationId xmlns:a16="http://schemas.microsoft.com/office/drawing/2014/main" id="{338C6093-A65B-7230-B86C-5AC5B821C807}"/>
              </a:ext>
            </a:extLst>
          </p:cNvPr>
          <p:cNvPicPr>
            <a:picLocks noChangeAspect="1"/>
          </p:cNvPicPr>
          <p:nvPr/>
        </p:nvPicPr>
        <p:blipFill>
          <a:blip r:embed="rId3"/>
          <a:srcRect t="9829"/>
          <a:stretch>
            <a:fillRect/>
          </a:stretch>
        </p:blipFill>
        <p:spPr>
          <a:xfrm>
            <a:off x="5522101" y="2323108"/>
            <a:ext cx="6405597" cy="3675218"/>
          </a:xfrm>
          <a:prstGeom prst="rect">
            <a:avLst/>
          </a:prstGeom>
        </p:spPr>
      </p:pic>
      <p:pic>
        <p:nvPicPr>
          <p:cNvPr id="15" name="Picture 14">
            <a:extLst>
              <a:ext uri="{FF2B5EF4-FFF2-40B4-BE49-F238E27FC236}">
                <a16:creationId xmlns:a16="http://schemas.microsoft.com/office/drawing/2014/main" id="{676BA895-8355-B50D-4878-218EE2C9B977}"/>
              </a:ext>
            </a:extLst>
          </p:cNvPr>
          <p:cNvPicPr>
            <a:picLocks noChangeAspect="1"/>
          </p:cNvPicPr>
          <p:nvPr/>
        </p:nvPicPr>
        <p:blipFill>
          <a:blip r:embed="rId4"/>
          <a:stretch>
            <a:fillRect/>
          </a:stretch>
        </p:blipFill>
        <p:spPr>
          <a:xfrm>
            <a:off x="334640" y="1180486"/>
            <a:ext cx="11522720" cy="723649"/>
          </a:xfrm>
          <a:prstGeom prst="rect">
            <a:avLst/>
          </a:prstGeom>
        </p:spPr>
      </p:pic>
    </p:spTree>
    <p:extLst>
      <p:ext uri="{BB962C8B-B14F-4D97-AF65-F5344CB8AC3E}">
        <p14:creationId xmlns:p14="http://schemas.microsoft.com/office/powerpoint/2010/main" val="2951042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FA343-6062-60E8-0A1C-54F7BE5B648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30655F5-4EAD-187C-47C1-5BDCA5DC15A3}"/>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5CA293B3-49D3-676F-C840-6B38ADA9C9E7}"/>
              </a:ext>
            </a:extLst>
          </p:cNvPr>
          <p:cNvSpPr txBox="1"/>
          <p:nvPr/>
        </p:nvSpPr>
        <p:spPr>
          <a:xfrm>
            <a:off x="334640" y="286644"/>
            <a:ext cx="10853440" cy="684355"/>
          </a:xfrm>
          <a:prstGeom prst="rect">
            <a:avLst/>
          </a:prstGeom>
          <a:noFill/>
        </p:spPr>
        <p:txBody>
          <a:bodyPr wrap="square" rtlCol="0" anchor="ctr">
            <a:spAutoFit/>
          </a:bodyPr>
          <a:lstStyle/>
          <a:p>
            <a:pPr>
              <a:lnSpc>
                <a:spcPts val="5000"/>
              </a:lnSpc>
            </a:pPr>
            <a:r>
              <a:rPr lang="en-GB" sz="3500" dirty="0">
                <a:solidFill>
                  <a:srgbClr val="000C30"/>
                </a:solidFill>
                <a:latin typeface="Outfit SemiBold" pitchFamily="2" charset="0"/>
              </a:rPr>
              <a:t>PARENT/CARER PRESENTATION RESOURCES</a:t>
            </a:r>
            <a:endParaRPr lang="en-US" sz="3500" dirty="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4" name="TextBox 3">
            <a:extLst>
              <a:ext uri="{FF2B5EF4-FFF2-40B4-BE49-F238E27FC236}">
                <a16:creationId xmlns:a16="http://schemas.microsoft.com/office/drawing/2014/main" id="{0FFD51BC-CF39-75CB-C9BA-CE31E834E7B6}"/>
              </a:ext>
            </a:extLst>
          </p:cNvPr>
          <p:cNvSpPr txBox="1"/>
          <p:nvPr/>
        </p:nvSpPr>
        <p:spPr>
          <a:xfrm>
            <a:off x="511017" y="1267832"/>
            <a:ext cx="4729197" cy="4893647"/>
          </a:xfrm>
          <a:prstGeom prst="rect">
            <a:avLst/>
          </a:prstGeom>
          <a:noFill/>
        </p:spPr>
        <p:txBody>
          <a:bodyPr wrap="square" rtlCol="0" anchor="ctr">
            <a:spAutoFit/>
          </a:bodyPr>
          <a:lstStyle/>
          <a:p>
            <a:r>
              <a:rPr lang="en-GB" sz="2400" b="1" dirty="0">
                <a:solidFill>
                  <a:srgbClr val="000C30"/>
                </a:solidFill>
                <a:latin typeface="Outfit" pitchFamily="2" charset="0"/>
                <a:ea typeface="Open Sans bold" panose="020B0806030504020204" pitchFamily="34" charset="0"/>
                <a:cs typeface="Open Sans bold" panose="020B0806030504020204" pitchFamily="34" charset="0"/>
              </a:rPr>
              <a:t>Available now</a:t>
            </a: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3"/>
              </a:rPr>
              <a:t>Parent/carer presentation</a:t>
            </a: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4"/>
              </a:rPr>
              <a:t>Updated puberty leaflet </a:t>
            </a: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Parent/carer access to current puzzle</a:t>
            </a: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hlinkClick r:id="rId4"/>
              </a:rPr>
              <a:t>Updated Snapshot Overview</a:t>
            </a:r>
            <a:endParaRPr lang="en-GB" sz="2400" dirty="0">
              <a:solidFill>
                <a:srgbClr val="000C30"/>
              </a:solidFill>
              <a:latin typeface="Outfit" pitchFamily="2" charset="0"/>
              <a:ea typeface="Open Sans bold" panose="020B0806030504020204" pitchFamily="34" charset="0"/>
              <a:cs typeface="Open Sans bold" panose="020B0806030504020204" pitchFamily="34" charset="0"/>
            </a:endParaRPr>
          </a:p>
          <a:p>
            <a:endParaRPr lang="en-GB" sz="2400" b="1" dirty="0">
              <a:solidFill>
                <a:srgbClr val="000C30"/>
              </a:solidFill>
              <a:latin typeface="Outfit" pitchFamily="2" charset="0"/>
              <a:ea typeface="Open Sans bold" panose="020B0806030504020204" pitchFamily="34" charset="0"/>
              <a:cs typeface="Open Sans bold" panose="020B0806030504020204" pitchFamily="34" charset="0"/>
            </a:endParaRPr>
          </a:p>
          <a:p>
            <a:r>
              <a:rPr lang="en-GB" sz="2400" b="1" dirty="0">
                <a:solidFill>
                  <a:srgbClr val="000C30"/>
                </a:solidFill>
                <a:latin typeface="Outfit" pitchFamily="2" charset="0"/>
                <a:ea typeface="Open Sans bold" panose="020B0806030504020204" pitchFamily="34" charset="0"/>
                <a:cs typeface="Open Sans bold" panose="020B0806030504020204" pitchFamily="34" charset="0"/>
              </a:rPr>
              <a:t>Coming soon: </a:t>
            </a: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Additional leaflet with guidance on talking to your child about sex education</a:t>
            </a:r>
          </a:p>
          <a:p>
            <a:pPr marL="342900" indent="-342900">
              <a:buFont typeface="Arial" panose="020B0604020202020204" pitchFamily="34" charset="0"/>
              <a:buChar char="•"/>
            </a:pPr>
            <a:r>
              <a:rPr lang="en-GB" sz="2400" dirty="0">
                <a:solidFill>
                  <a:srgbClr val="000C30"/>
                </a:solidFill>
                <a:latin typeface="Outfit" pitchFamily="2" charset="0"/>
                <a:ea typeface="Open Sans bold" panose="020B0806030504020204" pitchFamily="34" charset="0"/>
                <a:cs typeface="Open Sans bold" panose="020B0806030504020204" pitchFamily="34" charset="0"/>
              </a:rPr>
              <a:t>Parent/Teacher Knowledge Organisers</a:t>
            </a:r>
            <a:endParaRPr lang="en-US" sz="2400" dirty="0">
              <a:solidFill>
                <a:srgbClr val="000C30"/>
              </a:solidFill>
              <a:latin typeface="Outfit" pitchFamily="2" charset="0"/>
              <a:ea typeface="Open Sans bold" panose="020B0806030504020204" pitchFamily="34" charset="0"/>
              <a:cs typeface="Open Sans bold" panose="020B0806030504020204" pitchFamily="34" charset="0"/>
            </a:endParaRPr>
          </a:p>
        </p:txBody>
      </p:sp>
      <p:sp>
        <p:nvSpPr>
          <p:cNvPr id="5" name="TextBox 4">
            <a:extLst>
              <a:ext uri="{FF2B5EF4-FFF2-40B4-BE49-F238E27FC236}">
                <a16:creationId xmlns:a16="http://schemas.microsoft.com/office/drawing/2014/main" id="{0B7EE79B-52D3-D376-85AA-2FD606FF0EEB}"/>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7" name="Picture 6">
            <a:extLst>
              <a:ext uri="{FF2B5EF4-FFF2-40B4-BE49-F238E27FC236}">
                <a16:creationId xmlns:a16="http://schemas.microsoft.com/office/drawing/2014/main" id="{D8D84CDB-5545-9ADE-12E6-D3D38FC62FCD}"/>
              </a:ext>
            </a:extLst>
          </p:cNvPr>
          <p:cNvPicPr>
            <a:picLocks noChangeAspect="1"/>
          </p:cNvPicPr>
          <p:nvPr/>
        </p:nvPicPr>
        <p:blipFill>
          <a:blip r:embed="rId5"/>
          <a:stretch>
            <a:fillRect/>
          </a:stretch>
        </p:blipFill>
        <p:spPr>
          <a:xfrm>
            <a:off x="5641125" y="1218376"/>
            <a:ext cx="5364075" cy="2110957"/>
          </a:xfrm>
          <a:prstGeom prst="rect">
            <a:avLst/>
          </a:prstGeom>
          <a:ln w="28575">
            <a:solidFill>
              <a:schemeClr val="tx1"/>
            </a:solidFill>
          </a:ln>
        </p:spPr>
      </p:pic>
      <p:pic>
        <p:nvPicPr>
          <p:cNvPr id="9" name="Picture 8">
            <a:extLst>
              <a:ext uri="{FF2B5EF4-FFF2-40B4-BE49-F238E27FC236}">
                <a16:creationId xmlns:a16="http://schemas.microsoft.com/office/drawing/2014/main" id="{35B3BD00-D5EC-6834-8381-3E780EBF9953}"/>
              </a:ext>
            </a:extLst>
          </p:cNvPr>
          <p:cNvPicPr>
            <a:picLocks noChangeAspect="1"/>
          </p:cNvPicPr>
          <p:nvPr/>
        </p:nvPicPr>
        <p:blipFill>
          <a:blip r:embed="rId6"/>
          <a:srcRect l="51527" b="-1200"/>
          <a:stretch>
            <a:fillRect/>
          </a:stretch>
        </p:blipFill>
        <p:spPr>
          <a:xfrm>
            <a:off x="10145156" y="3966582"/>
            <a:ext cx="1545437" cy="2254161"/>
          </a:xfrm>
          <a:prstGeom prst="rect">
            <a:avLst/>
          </a:prstGeom>
          <a:ln w="28575">
            <a:solidFill>
              <a:schemeClr val="tx1"/>
            </a:solidFill>
          </a:ln>
        </p:spPr>
      </p:pic>
      <p:pic>
        <p:nvPicPr>
          <p:cNvPr id="12" name="Picture 11">
            <a:extLst>
              <a:ext uri="{FF2B5EF4-FFF2-40B4-BE49-F238E27FC236}">
                <a16:creationId xmlns:a16="http://schemas.microsoft.com/office/drawing/2014/main" id="{A166AF76-D3C5-AD4B-57CF-1A84C91E7D7A}"/>
              </a:ext>
            </a:extLst>
          </p:cNvPr>
          <p:cNvPicPr>
            <a:picLocks noChangeAspect="1"/>
          </p:cNvPicPr>
          <p:nvPr/>
        </p:nvPicPr>
        <p:blipFill>
          <a:blip r:embed="rId7"/>
          <a:stretch>
            <a:fillRect/>
          </a:stretch>
        </p:blipFill>
        <p:spPr>
          <a:xfrm>
            <a:off x="5661338" y="3887657"/>
            <a:ext cx="3890350" cy="2412017"/>
          </a:xfrm>
          <a:prstGeom prst="rect">
            <a:avLst/>
          </a:prstGeom>
          <a:ln w="28575">
            <a:solidFill>
              <a:schemeClr val="tx1"/>
            </a:solidFill>
          </a:ln>
        </p:spPr>
      </p:pic>
      <p:pic>
        <p:nvPicPr>
          <p:cNvPr id="10" name="Picture 9">
            <a:extLst>
              <a:ext uri="{FF2B5EF4-FFF2-40B4-BE49-F238E27FC236}">
                <a16:creationId xmlns:a16="http://schemas.microsoft.com/office/drawing/2014/main" id="{C4CB2577-9D05-9186-1E51-45D0D8C1D8F2}"/>
              </a:ext>
            </a:extLst>
          </p:cNvPr>
          <p:cNvPicPr>
            <a:picLocks noChangeAspect="1"/>
          </p:cNvPicPr>
          <p:nvPr/>
        </p:nvPicPr>
        <p:blipFill>
          <a:blip r:embed="rId6"/>
          <a:srcRect r="49845"/>
          <a:stretch>
            <a:fillRect/>
          </a:stretch>
        </p:blipFill>
        <p:spPr>
          <a:xfrm rot="21237373">
            <a:off x="9916950" y="3966583"/>
            <a:ext cx="1618255" cy="2254161"/>
          </a:xfrm>
          <a:prstGeom prst="rect">
            <a:avLst/>
          </a:prstGeom>
          <a:ln w="28575">
            <a:solidFill>
              <a:schemeClr val="tx1"/>
            </a:solidFill>
          </a:ln>
        </p:spPr>
      </p:pic>
    </p:spTree>
    <p:extLst>
      <p:ext uri="{BB962C8B-B14F-4D97-AF65-F5344CB8AC3E}">
        <p14:creationId xmlns:p14="http://schemas.microsoft.com/office/powerpoint/2010/main" val="36655529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E584E-8BAE-1B60-3DF5-027BE17559F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4351981-2EB9-2DAA-3957-10DD17177FBD}"/>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0A756D9-C467-6E01-C0BF-4BD93B8DAB78}"/>
              </a:ext>
            </a:extLst>
          </p:cNvPr>
          <p:cNvSpPr txBox="1"/>
          <p:nvPr/>
        </p:nvSpPr>
        <p:spPr>
          <a:xfrm>
            <a:off x="581747" y="462780"/>
            <a:ext cx="5118096" cy="1169551"/>
          </a:xfrm>
          <a:prstGeom prst="rect">
            <a:avLst/>
          </a:prstGeom>
          <a:noFill/>
        </p:spPr>
        <p:txBody>
          <a:bodyPr wrap="square" rtlCol="0" anchor="ctr">
            <a:spAutoFit/>
          </a:bodyPr>
          <a:lstStyle/>
          <a:p>
            <a:r>
              <a:rPr lang="en-GB" sz="3500" b="1">
                <a:solidFill>
                  <a:srgbClr val="000C30"/>
                </a:solidFill>
                <a:latin typeface="Outfit SemiBold" pitchFamily="2" charset="0"/>
              </a:rPr>
              <a:t>PARENTAL ENGAGEMENT</a:t>
            </a:r>
            <a:endParaRPr lang="en-US" sz="3500">
              <a:solidFill>
                <a:srgbClr val="000C30"/>
              </a:solidFill>
              <a:latin typeface="Outfit SemiBold" pitchFamily="2" charset="0"/>
              <a:ea typeface="Open Sans bold" panose="020B0806030504020204" pitchFamily="34" charset="0"/>
              <a:cs typeface="Open Sans bold" panose="020B0806030504020204" pitchFamily="34" charset="0"/>
            </a:endParaRPr>
          </a:p>
        </p:txBody>
      </p:sp>
      <p:pic>
        <p:nvPicPr>
          <p:cNvPr id="7" name="Picture 6" descr="A pink square with black background&#10;&#10;AI-generated content may be incorrect.">
            <a:extLst>
              <a:ext uri="{FF2B5EF4-FFF2-40B4-BE49-F238E27FC236}">
                <a16:creationId xmlns:a16="http://schemas.microsoft.com/office/drawing/2014/main" id="{567DAE46-4BDD-5F84-AF27-458DB4438C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5484110" y="91912"/>
            <a:ext cx="7289637" cy="6923623"/>
          </a:xfrm>
          <a:prstGeom prst="rect">
            <a:avLst/>
          </a:prstGeom>
        </p:spPr>
      </p:pic>
      <p:sp>
        <p:nvSpPr>
          <p:cNvPr id="3" name="TextBox 2">
            <a:extLst>
              <a:ext uri="{FF2B5EF4-FFF2-40B4-BE49-F238E27FC236}">
                <a16:creationId xmlns:a16="http://schemas.microsoft.com/office/drawing/2014/main" id="{BFC0F4FC-4597-088B-B365-3B82A33DB125}"/>
              </a:ext>
            </a:extLst>
          </p:cNvPr>
          <p:cNvSpPr txBox="1"/>
          <p:nvPr/>
        </p:nvSpPr>
        <p:spPr>
          <a:xfrm>
            <a:off x="6612581" y="1391592"/>
            <a:ext cx="5118096" cy="4324261"/>
          </a:xfrm>
          <a:prstGeom prst="rect">
            <a:avLst/>
          </a:prstGeom>
          <a:noFill/>
        </p:spPr>
        <p:txBody>
          <a:bodyPr wrap="square" rtlCol="0" anchor="ctr">
            <a:spAutoFit/>
          </a:bodyPr>
          <a:lstStyle/>
          <a:p>
            <a:pPr>
              <a:lnSpc>
                <a:spcPts val="2200"/>
              </a:lnSpc>
            </a:pPr>
            <a:r>
              <a:rPr lang="en-US" sz="2000" b="1" dirty="0">
                <a:solidFill>
                  <a:schemeClr val="bg1"/>
                </a:solidFill>
                <a:latin typeface="Outfit" pitchFamily="2" charset="0"/>
                <a:ea typeface="Lato" panose="020F0502020204030203" pitchFamily="34" charset="0"/>
                <a:cs typeface="Lato" panose="020F0502020204030203" pitchFamily="34" charset="0"/>
              </a:rPr>
              <a:t>No significant changes for primary</a:t>
            </a:r>
          </a:p>
          <a:p>
            <a:pPr>
              <a:lnSpc>
                <a:spcPts val="2200"/>
              </a:lnSpc>
            </a:pPr>
            <a:endParaRPr lang="en-US" sz="2000" dirty="0">
              <a:solidFill>
                <a:schemeClr val="bg1"/>
              </a:solidFill>
              <a:latin typeface="Outfit" pitchFamily="2" charset="0"/>
              <a:ea typeface="Lato" panose="020F0502020204030203" pitchFamily="34" charset="0"/>
              <a:cs typeface="Lato" panose="020F0502020204030203" pitchFamily="34" charset="0"/>
            </a:endParaRPr>
          </a:p>
          <a:p>
            <a:pPr>
              <a:lnSpc>
                <a:spcPts val="2200"/>
              </a:lnSpc>
            </a:pPr>
            <a:r>
              <a:rPr lang="en-US" sz="2000" dirty="0">
                <a:solidFill>
                  <a:schemeClr val="bg1"/>
                </a:solidFill>
                <a:latin typeface="Outfit" pitchFamily="2" charset="0"/>
                <a:ea typeface="Lato" panose="020F0502020204030203" pitchFamily="34" charset="0"/>
                <a:cs typeface="Lato" panose="020F0502020204030203" pitchFamily="34" charset="0"/>
              </a:rPr>
              <a:t>Parental engagement continues to be a key aspect of developing policy and practice:</a:t>
            </a:r>
          </a:p>
          <a:p>
            <a:pPr marL="285750" indent="-285750">
              <a:lnSpc>
                <a:spcPts val="2200"/>
              </a:lnSpc>
              <a:buFont typeface="Arial" panose="020B0604020202020204" pitchFamily="34" charset="0"/>
              <a:buChar char="•"/>
            </a:pPr>
            <a:r>
              <a:rPr lang="en-US" sz="2000" dirty="0">
                <a:solidFill>
                  <a:schemeClr val="bg1"/>
                </a:solidFill>
                <a:latin typeface="Outfit" pitchFamily="2" charset="0"/>
                <a:ea typeface="Lato" panose="020F0502020204030203" pitchFamily="34" charset="0"/>
                <a:cs typeface="Lato" panose="020F0502020204030203" pitchFamily="34" charset="0"/>
              </a:rPr>
              <a:t>Schools must share their RSE policy content online</a:t>
            </a:r>
          </a:p>
          <a:p>
            <a:pPr marL="285750" indent="-285750">
              <a:lnSpc>
                <a:spcPts val="2200"/>
              </a:lnSpc>
              <a:buFont typeface="Arial" panose="020B0604020202020204" pitchFamily="34" charset="0"/>
              <a:buChar char="•"/>
            </a:pPr>
            <a:r>
              <a:rPr lang="en-US" sz="2000" dirty="0">
                <a:solidFill>
                  <a:schemeClr val="bg1"/>
                </a:solidFill>
                <a:latin typeface="Outfit" pitchFamily="2" charset="0"/>
                <a:ea typeface="Lato" panose="020F0502020204030203" pitchFamily="34" charset="0"/>
                <a:cs typeface="Lato" panose="020F0502020204030203" pitchFamily="34" charset="0"/>
              </a:rPr>
              <a:t>Parents may request to see the content of any teaching materials for RSE</a:t>
            </a:r>
          </a:p>
          <a:p>
            <a:pPr marL="285750" indent="-285750">
              <a:lnSpc>
                <a:spcPts val="2200"/>
              </a:lnSpc>
              <a:buFont typeface="Arial" panose="020B0604020202020204" pitchFamily="34" charset="0"/>
              <a:buChar char="•"/>
            </a:pPr>
            <a:endParaRPr lang="en-US" sz="2000" dirty="0">
              <a:solidFill>
                <a:schemeClr val="bg1"/>
              </a:solidFill>
              <a:latin typeface="Outfit" pitchFamily="2" charset="0"/>
              <a:ea typeface="Lato" panose="020F0502020204030203" pitchFamily="34" charset="0"/>
              <a:cs typeface="Lato" panose="020F0502020204030203" pitchFamily="34" charset="0"/>
            </a:endParaRPr>
          </a:p>
          <a:p>
            <a:pPr>
              <a:lnSpc>
                <a:spcPts val="2200"/>
              </a:lnSpc>
            </a:pPr>
            <a:r>
              <a:rPr lang="en-US" sz="2000" dirty="0">
                <a:solidFill>
                  <a:schemeClr val="bg1"/>
                </a:solidFill>
                <a:latin typeface="Outfit" pitchFamily="2" charset="0"/>
                <a:ea typeface="Lato" panose="020F0502020204030203" pitchFamily="34" charset="0"/>
                <a:cs typeface="Lato" panose="020F0502020204030203" pitchFamily="34" charset="0"/>
              </a:rPr>
              <a:t>Jigsaw will:</a:t>
            </a:r>
          </a:p>
          <a:p>
            <a:pPr marL="285750" indent="-285750">
              <a:lnSpc>
                <a:spcPts val="2200"/>
              </a:lnSpc>
              <a:buFont typeface="Arial" panose="020B0604020202020204" pitchFamily="34" charset="0"/>
              <a:buChar char="•"/>
            </a:pPr>
            <a:r>
              <a:rPr lang="en-US" sz="2000" dirty="0">
                <a:solidFill>
                  <a:schemeClr val="bg1"/>
                </a:solidFill>
                <a:latin typeface="Outfit" pitchFamily="2" charset="0"/>
                <a:ea typeface="Lato" panose="020F0502020204030203" pitchFamily="34" charset="0"/>
                <a:cs typeface="Lato" panose="020F0502020204030203" pitchFamily="34" charset="0"/>
              </a:rPr>
              <a:t>Update parent presentations, leaflets and continue to provide parent access</a:t>
            </a:r>
          </a:p>
          <a:p>
            <a:pPr marL="285750" indent="-285750">
              <a:lnSpc>
                <a:spcPts val="2200"/>
              </a:lnSpc>
              <a:buFont typeface="Arial" panose="020B0604020202020204" pitchFamily="34" charset="0"/>
              <a:buChar char="•"/>
            </a:pPr>
            <a:r>
              <a:rPr lang="en-US" sz="2000" dirty="0">
                <a:solidFill>
                  <a:schemeClr val="bg1"/>
                </a:solidFill>
                <a:latin typeface="Outfit" pitchFamily="2" charset="0"/>
                <a:ea typeface="Lato" panose="020F0502020204030203" pitchFamily="34" charset="0"/>
                <a:cs typeface="Lato" panose="020F0502020204030203" pitchFamily="34" charset="0"/>
              </a:rPr>
              <a:t>Encourage you to engage on ALL areas of PSHE, not just the statutory RSE.</a:t>
            </a:r>
          </a:p>
          <a:p>
            <a:pPr marL="285750" indent="-285750">
              <a:lnSpc>
                <a:spcPts val="2200"/>
              </a:lnSpc>
              <a:buFont typeface="Arial" panose="020B0604020202020204" pitchFamily="34" charset="0"/>
              <a:buChar char="•"/>
            </a:pPr>
            <a:endParaRPr lang="en-GB" sz="2000" dirty="0">
              <a:solidFill>
                <a:schemeClr val="bg1"/>
              </a:solidFill>
              <a:latin typeface="Outfit" pitchFamily="2" charset="0"/>
              <a:ea typeface="Lato" panose="020F0502020204030203" pitchFamily="34" charset="0"/>
              <a:cs typeface="Lato" panose="020F0502020204030203" pitchFamily="34" charset="0"/>
            </a:endParaRPr>
          </a:p>
        </p:txBody>
      </p:sp>
      <p:sp>
        <p:nvSpPr>
          <p:cNvPr id="14" name="TextBox 13">
            <a:extLst>
              <a:ext uri="{FF2B5EF4-FFF2-40B4-BE49-F238E27FC236}">
                <a16:creationId xmlns:a16="http://schemas.microsoft.com/office/drawing/2014/main" id="{ED1C7997-A012-48F6-4053-68D6E47D79DE}"/>
              </a:ext>
            </a:extLst>
          </p:cNvPr>
          <p:cNvSpPr txBox="1"/>
          <p:nvPr/>
        </p:nvSpPr>
        <p:spPr>
          <a:xfrm>
            <a:off x="4523400" y="6458311"/>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pic>
        <p:nvPicPr>
          <p:cNvPr id="1026" name="Picture 2" descr="New RSHE guidance: what parents need to know – The Education Hub">
            <a:extLst>
              <a:ext uri="{FF2B5EF4-FFF2-40B4-BE49-F238E27FC236}">
                <a16:creationId xmlns:a16="http://schemas.microsoft.com/office/drawing/2014/main" id="{2AA4F13C-CDE6-E272-FD69-08634BB3CD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395" y="2260724"/>
            <a:ext cx="5542863" cy="2901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274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B1909F-4EF3-ABBB-9785-5067E7853A05}"/>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64EFF534-28C9-2616-0DCB-1D96B45A8698}"/>
              </a:ext>
            </a:extLst>
          </p:cNvPr>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0" name="Title 59">
            <a:extLst>
              <a:ext uri="{FF2B5EF4-FFF2-40B4-BE49-F238E27FC236}">
                <a16:creationId xmlns:a16="http://schemas.microsoft.com/office/drawing/2014/main" id="{155A49A8-EDA3-F087-27FD-389F366147D9}"/>
              </a:ext>
            </a:extLst>
          </p:cNvPr>
          <p:cNvSpPr>
            <a:spLocks noGrp="1"/>
          </p:cNvSpPr>
          <p:nvPr>
            <p:ph type="title"/>
          </p:nvPr>
        </p:nvSpPr>
        <p:spPr>
          <a:xfrm>
            <a:off x="9046800" y="223973"/>
            <a:ext cx="2874064" cy="3462904"/>
          </a:xfrm>
        </p:spPr>
        <p:txBody>
          <a:bodyPr>
            <a:noAutofit/>
          </a:bodyPr>
          <a:lstStyle/>
          <a:p>
            <a:pPr algn="ctr"/>
            <a:r>
              <a:rPr lang="en-GB" sz="2400" dirty="0">
                <a:solidFill>
                  <a:srgbClr val="000C30"/>
                </a:solidFill>
                <a:latin typeface="Outfit SemiBold" pitchFamily="2" charset="0"/>
              </a:rPr>
              <a:t>To register interest for any of these free upcoming webinars, use this QR code</a:t>
            </a:r>
            <a:endParaRPr lang="en-US" sz="2400" dirty="0">
              <a:solidFill>
                <a:srgbClr val="000C30"/>
              </a:solidFill>
              <a:latin typeface="Outfit SemiBold" pitchFamily="2" charset="0"/>
            </a:endParaRPr>
          </a:p>
        </p:txBody>
      </p:sp>
      <p:grpSp>
        <p:nvGrpSpPr>
          <p:cNvPr id="29" name="Group 28">
            <a:extLst>
              <a:ext uri="{FF2B5EF4-FFF2-40B4-BE49-F238E27FC236}">
                <a16:creationId xmlns:a16="http://schemas.microsoft.com/office/drawing/2014/main" id="{646515A9-84DB-49B4-0EC2-A05AF59C38DF}"/>
              </a:ext>
            </a:extLst>
          </p:cNvPr>
          <p:cNvGrpSpPr/>
          <p:nvPr/>
        </p:nvGrpSpPr>
        <p:grpSpPr>
          <a:xfrm>
            <a:off x="271136" y="209187"/>
            <a:ext cx="8504528" cy="6439625"/>
            <a:chOff x="9715500" y="2806700"/>
            <a:chExt cx="17149664" cy="14971881"/>
          </a:xfrm>
          <a:effectLst>
            <a:reflection blurRad="6350" stA="12000" endPos="13000" dir="5400000" sy="-100000" algn="bl" rotWithShape="0"/>
          </a:effectLst>
        </p:grpSpPr>
        <p:sp>
          <p:nvSpPr>
            <p:cNvPr id="32" name="Shape 6">
              <a:extLst>
                <a:ext uri="{FF2B5EF4-FFF2-40B4-BE49-F238E27FC236}">
                  <a16:creationId xmlns:a16="http://schemas.microsoft.com/office/drawing/2014/main" id="{820417E7-6CF1-CED1-4CC6-55E87187BB35}"/>
                </a:ext>
              </a:extLst>
            </p:cNvPr>
            <p:cNvSpPr/>
            <p:nvPr/>
          </p:nvSpPr>
          <p:spPr>
            <a:xfrm>
              <a:off x="15359688" y="17508255"/>
              <a:ext cx="5845248" cy="270326"/>
            </a:xfrm>
            <a:custGeom>
              <a:avLst/>
              <a:gdLst/>
              <a:ahLst/>
              <a:cxnLst>
                <a:cxn ang="0">
                  <a:pos x="wd2" y="hd2"/>
                </a:cxn>
                <a:cxn ang="5400000">
                  <a:pos x="wd2" y="hd2"/>
                </a:cxn>
                <a:cxn ang="10800000">
                  <a:pos x="wd2" y="hd2"/>
                </a:cxn>
                <a:cxn ang="16200000">
                  <a:pos x="wd2" y="hd2"/>
                </a:cxn>
              </a:cxnLst>
              <a:rect l="0" t="0" r="r" b="b"/>
              <a:pathLst>
                <a:path w="21600" h="21600" extrusionOk="0">
                  <a:moveTo>
                    <a:pt x="21518" y="7200"/>
                  </a:moveTo>
                  <a:lnTo>
                    <a:pt x="21600" y="0"/>
                  </a:lnTo>
                  <a:cubicBezTo>
                    <a:pt x="21575" y="2780"/>
                    <a:pt x="21355" y="12687"/>
                    <a:pt x="20651" y="13859"/>
                  </a:cubicBezTo>
                  <a:cubicBezTo>
                    <a:pt x="19347" y="16026"/>
                    <a:pt x="17405" y="15717"/>
                    <a:pt x="17405" y="15717"/>
                  </a:cubicBezTo>
                  <a:lnTo>
                    <a:pt x="12405" y="15717"/>
                  </a:lnTo>
                  <a:lnTo>
                    <a:pt x="9195" y="15717"/>
                  </a:lnTo>
                  <a:lnTo>
                    <a:pt x="4195" y="15717"/>
                  </a:lnTo>
                  <a:cubicBezTo>
                    <a:pt x="4195" y="15717"/>
                    <a:pt x="2253" y="16026"/>
                    <a:pt x="949" y="13859"/>
                  </a:cubicBezTo>
                  <a:cubicBezTo>
                    <a:pt x="245" y="12687"/>
                    <a:pt x="25" y="4217"/>
                    <a:pt x="0" y="1437"/>
                  </a:cubicBezTo>
                  <a:lnTo>
                    <a:pt x="82" y="5385"/>
                  </a:lnTo>
                  <a:cubicBezTo>
                    <a:pt x="82" y="5385"/>
                    <a:pt x="124" y="14404"/>
                    <a:pt x="496" y="17423"/>
                  </a:cubicBezTo>
                  <a:cubicBezTo>
                    <a:pt x="868" y="20442"/>
                    <a:pt x="2101" y="21600"/>
                    <a:pt x="2983" y="21600"/>
                  </a:cubicBezTo>
                  <a:cubicBezTo>
                    <a:pt x="3502" y="21600"/>
                    <a:pt x="6673" y="21600"/>
                    <a:pt x="9195" y="21600"/>
                  </a:cubicBezTo>
                  <a:cubicBezTo>
                    <a:pt x="10959" y="21600"/>
                    <a:pt x="12405" y="21600"/>
                    <a:pt x="12405" y="21600"/>
                  </a:cubicBezTo>
                  <a:cubicBezTo>
                    <a:pt x="14927" y="21600"/>
                    <a:pt x="18098" y="21600"/>
                    <a:pt x="18617" y="21600"/>
                  </a:cubicBezTo>
                  <a:cubicBezTo>
                    <a:pt x="19499" y="21600"/>
                    <a:pt x="20732" y="20442"/>
                    <a:pt x="21104" y="17423"/>
                  </a:cubicBezTo>
                  <a:cubicBezTo>
                    <a:pt x="21476" y="14404"/>
                    <a:pt x="21518" y="7200"/>
                    <a:pt x="21518" y="7200"/>
                  </a:cubicBezTo>
                  <a:close/>
                </a:path>
              </a:pathLst>
            </a:custGeom>
            <a:solidFill>
              <a:srgbClr val="32373C">
                <a:alpha val="10000"/>
              </a:srgbClr>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35" name="Shape 6">
              <a:extLst>
                <a:ext uri="{FF2B5EF4-FFF2-40B4-BE49-F238E27FC236}">
                  <a16:creationId xmlns:a16="http://schemas.microsoft.com/office/drawing/2014/main" id="{83AB622A-B01A-42DA-8225-A62346C3124D}"/>
                </a:ext>
              </a:extLst>
            </p:cNvPr>
            <p:cNvSpPr/>
            <p:nvPr/>
          </p:nvSpPr>
          <p:spPr>
            <a:xfrm>
              <a:off x="15328900" y="17437100"/>
              <a:ext cx="5906824" cy="270326"/>
            </a:xfrm>
            <a:custGeom>
              <a:avLst/>
              <a:gdLst/>
              <a:ahLst/>
              <a:cxnLst>
                <a:cxn ang="0">
                  <a:pos x="wd2" y="hd2"/>
                </a:cxn>
                <a:cxn ang="5400000">
                  <a:pos x="wd2" y="hd2"/>
                </a:cxn>
                <a:cxn ang="10800000">
                  <a:pos x="wd2" y="hd2"/>
                </a:cxn>
                <a:cxn ang="16200000">
                  <a:pos x="wd2" y="hd2"/>
                </a:cxn>
              </a:cxnLst>
              <a:rect l="0" t="0" r="r" b="b"/>
              <a:pathLst>
                <a:path w="21600" h="21600" extrusionOk="0">
                  <a:moveTo>
                    <a:pt x="21518" y="7200"/>
                  </a:moveTo>
                  <a:lnTo>
                    <a:pt x="21600" y="0"/>
                  </a:lnTo>
                  <a:cubicBezTo>
                    <a:pt x="21575" y="2780"/>
                    <a:pt x="21355" y="12687"/>
                    <a:pt x="20651" y="13859"/>
                  </a:cubicBezTo>
                  <a:cubicBezTo>
                    <a:pt x="19347" y="16026"/>
                    <a:pt x="17405" y="15717"/>
                    <a:pt x="17405" y="15717"/>
                  </a:cubicBezTo>
                  <a:lnTo>
                    <a:pt x="12405" y="15717"/>
                  </a:lnTo>
                  <a:lnTo>
                    <a:pt x="9195" y="15717"/>
                  </a:lnTo>
                  <a:lnTo>
                    <a:pt x="4195" y="15717"/>
                  </a:lnTo>
                  <a:cubicBezTo>
                    <a:pt x="4195" y="15717"/>
                    <a:pt x="2253" y="16026"/>
                    <a:pt x="949" y="13859"/>
                  </a:cubicBezTo>
                  <a:cubicBezTo>
                    <a:pt x="245" y="12687"/>
                    <a:pt x="25" y="4217"/>
                    <a:pt x="0" y="1437"/>
                  </a:cubicBezTo>
                  <a:lnTo>
                    <a:pt x="82" y="5385"/>
                  </a:lnTo>
                  <a:cubicBezTo>
                    <a:pt x="82" y="5385"/>
                    <a:pt x="124" y="14404"/>
                    <a:pt x="496" y="17423"/>
                  </a:cubicBezTo>
                  <a:cubicBezTo>
                    <a:pt x="868" y="20442"/>
                    <a:pt x="2101" y="21600"/>
                    <a:pt x="2983" y="21600"/>
                  </a:cubicBezTo>
                  <a:cubicBezTo>
                    <a:pt x="3502" y="21600"/>
                    <a:pt x="6673" y="21600"/>
                    <a:pt x="9195" y="21600"/>
                  </a:cubicBezTo>
                  <a:cubicBezTo>
                    <a:pt x="10959" y="21600"/>
                    <a:pt x="12405" y="21600"/>
                    <a:pt x="12405" y="21600"/>
                  </a:cubicBezTo>
                  <a:cubicBezTo>
                    <a:pt x="14927" y="21600"/>
                    <a:pt x="18098" y="21600"/>
                    <a:pt x="18617" y="21600"/>
                  </a:cubicBezTo>
                  <a:cubicBezTo>
                    <a:pt x="19499" y="21600"/>
                    <a:pt x="20732" y="20442"/>
                    <a:pt x="21104" y="17423"/>
                  </a:cubicBezTo>
                  <a:cubicBezTo>
                    <a:pt x="21476" y="14404"/>
                    <a:pt x="21518" y="7200"/>
                    <a:pt x="21518" y="7200"/>
                  </a:cubicBezTo>
                  <a:close/>
                </a:path>
              </a:pathLst>
            </a:custGeom>
            <a:gradFill>
              <a:gsLst>
                <a:gs pos="17000">
                  <a:srgbClr val="000000">
                    <a:alpha val="30000"/>
                  </a:srgbClr>
                </a:gs>
                <a:gs pos="76000">
                  <a:srgbClr val="32373C">
                    <a:alpha val="80000"/>
                  </a:srgbClr>
                </a:gs>
              </a:gsLs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1" name="Shape 7">
              <a:extLst>
                <a:ext uri="{FF2B5EF4-FFF2-40B4-BE49-F238E27FC236}">
                  <a16:creationId xmlns:a16="http://schemas.microsoft.com/office/drawing/2014/main" id="{18AFD361-205B-FFB3-C0C5-8D9393D9E8EE}"/>
                </a:ext>
              </a:extLst>
            </p:cNvPr>
            <p:cNvSpPr/>
            <p:nvPr/>
          </p:nvSpPr>
          <p:spPr>
            <a:xfrm>
              <a:off x="9715500" y="13195300"/>
              <a:ext cx="17149658" cy="1938694"/>
            </a:xfrm>
            <a:custGeom>
              <a:avLst/>
              <a:gdLst/>
              <a:ahLst/>
              <a:cxnLst>
                <a:cxn ang="0">
                  <a:pos x="wd2" y="hd2"/>
                </a:cxn>
                <a:cxn ang="5400000">
                  <a:pos x="wd2" y="hd2"/>
                </a:cxn>
                <a:cxn ang="10800000">
                  <a:pos x="wd2" y="hd2"/>
                </a:cxn>
                <a:cxn ang="16200000">
                  <a:pos x="wd2" y="hd2"/>
                </a:cxn>
              </a:cxnLst>
              <a:rect l="0" t="0" r="r" b="b"/>
              <a:pathLst>
                <a:path w="21600" h="21600" extrusionOk="0">
                  <a:moveTo>
                    <a:pt x="0" y="15382"/>
                  </a:moveTo>
                  <a:cubicBezTo>
                    <a:pt x="0" y="18816"/>
                    <a:pt x="315" y="21600"/>
                    <a:pt x="703" y="21600"/>
                  </a:cubicBezTo>
                  <a:lnTo>
                    <a:pt x="20897" y="21600"/>
                  </a:lnTo>
                  <a:cubicBezTo>
                    <a:pt x="21285" y="21600"/>
                    <a:pt x="21600" y="18816"/>
                    <a:pt x="21600" y="15382"/>
                  </a:cubicBezTo>
                  <a:lnTo>
                    <a:pt x="21600" y="0"/>
                  </a:lnTo>
                  <a:lnTo>
                    <a:pt x="0" y="0"/>
                  </a:lnTo>
                  <a:cubicBezTo>
                    <a:pt x="0" y="0"/>
                    <a:pt x="0" y="15382"/>
                    <a:pt x="0" y="15382"/>
                  </a:cubicBezTo>
                  <a:close/>
                </a:path>
              </a:pathLst>
            </a:custGeom>
            <a:gradFill>
              <a:gsLst>
                <a:gs pos="0">
                  <a:srgbClr val="C8CBCF"/>
                </a:gs>
                <a:gs pos="100000">
                  <a:srgbClr val="E7E7E8"/>
                </a:gs>
              </a:gsLs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2" name="Shape 8">
              <a:extLst>
                <a:ext uri="{FF2B5EF4-FFF2-40B4-BE49-F238E27FC236}">
                  <a16:creationId xmlns:a16="http://schemas.microsoft.com/office/drawing/2014/main" id="{F9E812F7-2B21-A9C2-9E89-50BF84C831A0}"/>
                </a:ext>
              </a:extLst>
            </p:cNvPr>
            <p:cNvSpPr/>
            <p:nvPr/>
          </p:nvSpPr>
          <p:spPr>
            <a:xfrm>
              <a:off x="9715500" y="2806700"/>
              <a:ext cx="17149664" cy="10409063"/>
            </a:xfrm>
            <a:custGeom>
              <a:avLst/>
              <a:gdLst/>
              <a:ahLst/>
              <a:cxnLst>
                <a:cxn ang="0">
                  <a:pos x="wd2" y="hd2"/>
                </a:cxn>
                <a:cxn ang="5400000">
                  <a:pos x="wd2" y="hd2"/>
                </a:cxn>
                <a:cxn ang="10800000">
                  <a:pos x="wd2" y="hd2"/>
                </a:cxn>
                <a:cxn ang="16200000">
                  <a:pos x="wd2" y="hd2"/>
                </a:cxn>
              </a:cxnLst>
              <a:rect l="0" t="0" r="r" b="b"/>
              <a:pathLst>
                <a:path w="21600" h="21600" extrusionOk="0">
                  <a:moveTo>
                    <a:pt x="20575" y="19911"/>
                  </a:moveTo>
                  <a:lnTo>
                    <a:pt x="1025" y="19911"/>
                  </a:lnTo>
                  <a:lnTo>
                    <a:pt x="1025" y="1737"/>
                  </a:lnTo>
                  <a:lnTo>
                    <a:pt x="20575" y="1737"/>
                  </a:lnTo>
                  <a:cubicBezTo>
                    <a:pt x="20575" y="1737"/>
                    <a:pt x="20575" y="19911"/>
                    <a:pt x="20575" y="19911"/>
                  </a:cubicBezTo>
                  <a:close/>
                  <a:moveTo>
                    <a:pt x="20897" y="0"/>
                  </a:moveTo>
                  <a:lnTo>
                    <a:pt x="703" y="0"/>
                  </a:lnTo>
                  <a:cubicBezTo>
                    <a:pt x="315" y="0"/>
                    <a:pt x="0" y="518"/>
                    <a:pt x="0" y="1158"/>
                  </a:cubicBezTo>
                  <a:lnTo>
                    <a:pt x="0" y="21600"/>
                  </a:lnTo>
                  <a:lnTo>
                    <a:pt x="21600" y="21600"/>
                  </a:lnTo>
                  <a:lnTo>
                    <a:pt x="21600" y="1158"/>
                  </a:lnTo>
                  <a:cubicBezTo>
                    <a:pt x="21600" y="518"/>
                    <a:pt x="21285" y="0"/>
                    <a:pt x="20897" y="0"/>
                  </a:cubicBezTo>
                  <a:close/>
                </a:path>
              </a:pathLst>
            </a:custGeom>
            <a:gradFill>
              <a:gsLst>
                <a:gs pos="6000">
                  <a:srgbClr val="32373C"/>
                </a:gs>
                <a:gs pos="42000">
                  <a:srgbClr val="000000"/>
                </a:gs>
              </a:gsLst>
              <a:lin ang="1800000" scaled="0"/>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3" name="Shape 9">
              <a:extLst>
                <a:ext uri="{FF2B5EF4-FFF2-40B4-BE49-F238E27FC236}">
                  <a16:creationId xmlns:a16="http://schemas.microsoft.com/office/drawing/2014/main" id="{1D5594A9-7DCF-6584-AD21-A8B5B42BB494}"/>
                </a:ext>
              </a:extLst>
            </p:cNvPr>
            <p:cNvSpPr/>
            <p:nvPr/>
          </p:nvSpPr>
          <p:spPr>
            <a:xfrm>
              <a:off x="15354299" y="17487900"/>
              <a:ext cx="5862725" cy="180217"/>
            </a:xfrm>
            <a:custGeom>
              <a:avLst/>
              <a:gdLst/>
              <a:ahLst/>
              <a:cxnLst>
                <a:cxn ang="0">
                  <a:pos x="wd2" y="hd2"/>
                </a:cxn>
                <a:cxn ang="5400000">
                  <a:pos x="wd2" y="hd2"/>
                </a:cxn>
                <a:cxn ang="10800000">
                  <a:pos x="wd2" y="hd2"/>
                </a:cxn>
                <a:cxn ang="16200000">
                  <a:pos x="wd2" y="hd2"/>
                </a:cxn>
              </a:cxnLst>
              <a:rect l="0" t="0" r="r" b="b"/>
              <a:pathLst>
                <a:path w="21516" h="21600" extrusionOk="0">
                  <a:moveTo>
                    <a:pt x="21512" y="0"/>
                  </a:moveTo>
                  <a:cubicBezTo>
                    <a:pt x="21499" y="3516"/>
                    <a:pt x="21438" y="9477"/>
                    <a:pt x="21185" y="12548"/>
                  </a:cubicBezTo>
                  <a:cubicBezTo>
                    <a:pt x="20811" y="17077"/>
                    <a:pt x="19488" y="18813"/>
                    <a:pt x="18603" y="18813"/>
                  </a:cubicBezTo>
                  <a:cubicBezTo>
                    <a:pt x="18082" y="18813"/>
                    <a:pt x="14899" y="18813"/>
                    <a:pt x="12368" y="18813"/>
                  </a:cubicBezTo>
                  <a:cubicBezTo>
                    <a:pt x="12368" y="18813"/>
                    <a:pt x="10917" y="18813"/>
                    <a:pt x="9148" y="18813"/>
                  </a:cubicBezTo>
                  <a:cubicBezTo>
                    <a:pt x="6617" y="18813"/>
                    <a:pt x="3434" y="18813"/>
                    <a:pt x="2913" y="18813"/>
                  </a:cubicBezTo>
                  <a:cubicBezTo>
                    <a:pt x="2028" y="18813"/>
                    <a:pt x="705" y="17077"/>
                    <a:pt x="331" y="12548"/>
                  </a:cubicBezTo>
                  <a:cubicBezTo>
                    <a:pt x="78" y="9477"/>
                    <a:pt x="17" y="3516"/>
                    <a:pt x="4" y="0"/>
                  </a:cubicBezTo>
                  <a:lnTo>
                    <a:pt x="2" y="0"/>
                  </a:lnTo>
                  <a:cubicBezTo>
                    <a:pt x="2" y="0"/>
                    <a:pt x="-42" y="10806"/>
                    <a:pt x="331" y="15335"/>
                  </a:cubicBezTo>
                  <a:cubicBezTo>
                    <a:pt x="705" y="19864"/>
                    <a:pt x="2028" y="21600"/>
                    <a:pt x="2913" y="21600"/>
                  </a:cubicBezTo>
                  <a:cubicBezTo>
                    <a:pt x="3434" y="21600"/>
                    <a:pt x="6617" y="21600"/>
                    <a:pt x="9148" y="21600"/>
                  </a:cubicBezTo>
                  <a:cubicBezTo>
                    <a:pt x="10917" y="21600"/>
                    <a:pt x="12368" y="21600"/>
                    <a:pt x="12368" y="21600"/>
                  </a:cubicBezTo>
                  <a:cubicBezTo>
                    <a:pt x="14899" y="21600"/>
                    <a:pt x="18082" y="21600"/>
                    <a:pt x="18603" y="21600"/>
                  </a:cubicBezTo>
                  <a:cubicBezTo>
                    <a:pt x="19488" y="21600"/>
                    <a:pt x="20811" y="19864"/>
                    <a:pt x="21185" y="15335"/>
                  </a:cubicBezTo>
                  <a:cubicBezTo>
                    <a:pt x="21558" y="10806"/>
                    <a:pt x="21514" y="0"/>
                    <a:pt x="21514" y="0"/>
                  </a:cubicBezTo>
                  <a:cubicBezTo>
                    <a:pt x="21514" y="0"/>
                    <a:pt x="21512" y="0"/>
                    <a:pt x="21512" y="0"/>
                  </a:cubicBezTo>
                  <a:close/>
                </a:path>
              </a:pathLst>
            </a:custGeom>
            <a:solidFill>
              <a:srgbClr val="000000">
                <a:alpha val="75000"/>
              </a:srgbClr>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4" name="Shape 10">
              <a:extLst>
                <a:ext uri="{FF2B5EF4-FFF2-40B4-BE49-F238E27FC236}">
                  <a16:creationId xmlns:a16="http://schemas.microsoft.com/office/drawing/2014/main" id="{D5BF7BD9-48DE-86FD-2A2A-04E669E55FD6}"/>
                </a:ext>
              </a:extLst>
            </p:cNvPr>
            <p:cNvSpPr/>
            <p:nvPr/>
          </p:nvSpPr>
          <p:spPr>
            <a:xfrm>
              <a:off x="15328899" y="15125700"/>
              <a:ext cx="5908375" cy="2437965"/>
            </a:xfrm>
            <a:custGeom>
              <a:avLst/>
              <a:gdLst/>
              <a:ahLst/>
              <a:cxnLst>
                <a:cxn ang="0">
                  <a:pos x="wd2" y="hd2"/>
                </a:cxn>
                <a:cxn ang="5400000">
                  <a:pos x="wd2" y="hd2"/>
                </a:cxn>
                <a:cxn ang="10800000">
                  <a:pos x="wd2" y="hd2"/>
                </a:cxn>
                <a:cxn ang="16200000">
                  <a:pos x="wd2" y="hd2"/>
                </a:cxn>
              </a:cxnLst>
              <a:rect l="0" t="0" r="r" b="b"/>
              <a:pathLst>
                <a:path w="20919" h="21568" extrusionOk="0">
                  <a:moveTo>
                    <a:pt x="20738" y="19920"/>
                  </a:moveTo>
                  <a:cubicBezTo>
                    <a:pt x="20559" y="19543"/>
                    <a:pt x="18693" y="15429"/>
                    <a:pt x="18281" y="13714"/>
                  </a:cubicBezTo>
                  <a:cubicBezTo>
                    <a:pt x="17870" y="12000"/>
                    <a:pt x="17568" y="0"/>
                    <a:pt x="17568" y="0"/>
                  </a:cubicBezTo>
                  <a:lnTo>
                    <a:pt x="12013" y="0"/>
                  </a:lnTo>
                  <a:lnTo>
                    <a:pt x="8905" y="0"/>
                  </a:lnTo>
                  <a:lnTo>
                    <a:pt x="3350" y="0"/>
                  </a:lnTo>
                  <a:cubicBezTo>
                    <a:pt x="3350" y="0"/>
                    <a:pt x="3048" y="12000"/>
                    <a:pt x="2637" y="13714"/>
                  </a:cubicBezTo>
                  <a:cubicBezTo>
                    <a:pt x="2225" y="15429"/>
                    <a:pt x="359" y="19543"/>
                    <a:pt x="180" y="19920"/>
                  </a:cubicBezTo>
                  <a:cubicBezTo>
                    <a:pt x="2" y="20297"/>
                    <a:pt x="-341" y="21120"/>
                    <a:pt x="921" y="21360"/>
                  </a:cubicBezTo>
                  <a:cubicBezTo>
                    <a:pt x="2184" y="21600"/>
                    <a:pt x="4064" y="21566"/>
                    <a:pt x="4064" y="21566"/>
                  </a:cubicBezTo>
                  <a:lnTo>
                    <a:pt x="8905" y="21566"/>
                  </a:lnTo>
                  <a:lnTo>
                    <a:pt x="12013" y="21566"/>
                  </a:lnTo>
                  <a:lnTo>
                    <a:pt x="16854" y="21566"/>
                  </a:lnTo>
                  <a:cubicBezTo>
                    <a:pt x="16854" y="21566"/>
                    <a:pt x="18734" y="21600"/>
                    <a:pt x="19997" y="21360"/>
                  </a:cubicBezTo>
                  <a:cubicBezTo>
                    <a:pt x="21259" y="21120"/>
                    <a:pt x="20916" y="20297"/>
                    <a:pt x="20738" y="19920"/>
                  </a:cubicBezTo>
                  <a:close/>
                </a:path>
              </a:pathLst>
            </a:custGeom>
            <a:gradFill>
              <a:gsLst>
                <a:gs pos="66000">
                  <a:srgbClr val="A4A7A8"/>
                </a:gs>
                <a:gs pos="0">
                  <a:srgbClr val="A4A7A8"/>
                </a:gs>
                <a:gs pos="34000">
                  <a:srgbClr val="F5F8FA"/>
                </a:gs>
              </a:gsLst>
              <a:lin ang="5400000"/>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5" name="Shape 11">
              <a:extLst>
                <a:ext uri="{FF2B5EF4-FFF2-40B4-BE49-F238E27FC236}">
                  <a16:creationId xmlns:a16="http://schemas.microsoft.com/office/drawing/2014/main" id="{6E67D824-47E4-E7F5-310D-DC3F876D61D7}"/>
                </a:ext>
              </a:extLst>
            </p:cNvPr>
            <p:cNvSpPr/>
            <p:nvPr/>
          </p:nvSpPr>
          <p:spPr>
            <a:xfrm>
              <a:off x="15328899" y="15125700"/>
              <a:ext cx="5908375" cy="2437965"/>
            </a:xfrm>
            <a:custGeom>
              <a:avLst/>
              <a:gdLst/>
              <a:ahLst/>
              <a:cxnLst>
                <a:cxn ang="0">
                  <a:pos x="wd2" y="hd2"/>
                </a:cxn>
                <a:cxn ang="5400000">
                  <a:pos x="wd2" y="hd2"/>
                </a:cxn>
                <a:cxn ang="10800000">
                  <a:pos x="wd2" y="hd2"/>
                </a:cxn>
                <a:cxn ang="16200000">
                  <a:pos x="wd2" y="hd2"/>
                </a:cxn>
              </a:cxnLst>
              <a:rect l="0" t="0" r="r" b="b"/>
              <a:pathLst>
                <a:path w="20919" h="21568" extrusionOk="0">
                  <a:moveTo>
                    <a:pt x="20738" y="19920"/>
                  </a:moveTo>
                  <a:cubicBezTo>
                    <a:pt x="20559" y="19543"/>
                    <a:pt x="18693" y="15429"/>
                    <a:pt x="18281" y="13714"/>
                  </a:cubicBezTo>
                  <a:cubicBezTo>
                    <a:pt x="17870" y="12000"/>
                    <a:pt x="17568" y="0"/>
                    <a:pt x="17568" y="0"/>
                  </a:cubicBezTo>
                  <a:lnTo>
                    <a:pt x="12013" y="0"/>
                  </a:lnTo>
                  <a:lnTo>
                    <a:pt x="8905" y="0"/>
                  </a:lnTo>
                  <a:lnTo>
                    <a:pt x="3350" y="0"/>
                  </a:lnTo>
                  <a:cubicBezTo>
                    <a:pt x="3350" y="0"/>
                    <a:pt x="3048" y="12000"/>
                    <a:pt x="2637" y="13714"/>
                  </a:cubicBezTo>
                  <a:cubicBezTo>
                    <a:pt x="2225" y="15429"/>
                    <a:pt x="359" y="19543"/>
                    <a:pt x="180" y="19920"/>
                  </a:cubicBezTo>
                  <a:cubicBezTo>
                    <a:pt x="2" y="20297"/>
                    <a:pt x="-341" y="21120"/>
                    <a:pt x="921" y="21360"/>
                  </a:cubicBezTo>
                  <a:cubicBezTo>
                    <a:pt x="2184" y="21600"/>
                    <a:pt x="4064" y="21566"/>
                    <a:pt x="4064" y="21566"/>
                  </a:cubicBezTo>
                  <a:lnTo>
                    <a:pt x="8905" y="21566"/>
                  </a:lnTo>
                  <a:lnTo>
                    <a:pt x="12013" y="21566"/>
                  </a:lnTo>
                  <a:lnTo>
                    <a:pt x="16854" y="21566"/>
                  </a:lnTo>
                  <a:cubicBezTo>
                    <a:pt x="16854" y="21566"/>
                    <a:pt x="18734" y="21600"/>
                    <a:pt x="19997" y="21360"/>
                  </a:cubicBezTo>
                  <a:cubicBezTo>
                    <a:pt x="21259" y="21120"/>
                    <a:pt x="20916" y="20297"/>
                    <a:pt x="20738" y="19920"/>
                  </a:cubicBezTo>
                  <a:close/>
                </a:path>
              </a:pathLst>
            </a:custGeom>
            <a:gradFill>
              <a:gsLst>
                <a:gs pos="65000">
                  <a:srgbClr val="000000">
                    <a:alpha val="30000"/>
                  </a:srgbClr>
                </a:gs>
                <a:gs pos="36000">
                  <a:srgbClr val="FFFFFF">
                    <a:alpha val="0"/>
                  </a:srgbClr>
                </a:gs>
                <a:gs pos="95000">
                  <a:srgbClr val="FFFFFF">
                    <a:alpha val="0"/>
                  </a:srgbClr>
                </a:gs>
              </a:gsLst>
              <a:lin ang="5400000"/>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6" name="Shape 12">
              <a:extLst>
                <a:ext uri="{FF2B5EF4-FFF2-40B4-BE49-F238E27FC236}">
                  <a16:creationId xmlns:a16="http://schemas.microsoft.com/office/drawing/2014/main" id="{2E538025-B588-8707-FE52-007E362BA505}"/>
                </a:ext>
              </a:extLst>
            </p:cNvPr>
            <p:cNvSpPr/>
            <p:nvPr/>
          </p:nvSpPr>
          <p:spPr>
            <a:xfrm>
              <a:off x="15328900" y="17462500"/>
              <a:ext cx="5909232" cy="180217"/>
            </a:xfrm>
            <a:custGeom>
              <a:avLst/>
              <a:gdLst/>
              <a:ahLst/>
              <a:cxnLst>
                <a:cxn ang="0">
                  <a:pos x="wd2" y="hd2"/>
                </a:cxn>
                <a:cxn ang="5400000">
                  <a:pos x="wd2" y="hd2"/>
                </a:cxn>
                <a:cxn ang="10800000">
                  <a:pos x="wd2" y="hd2"/>
                </a:cxn>
                <a:cxn ang="16200000">
                  <a:pos x="wd2" y="hd2"/>
                </a:cxn>
              </a:cxnLst>
              <a:rect l="0" t="0" r="r" b="b"/>
              <a:pathLst>
                <a:path w="21516" h="21600" extrusionOk="0">
                  <a:moveTo>
                    <a:pt x="21515" y="0"/>
                  </a:moveTo>
                  <a:lnTo>
                    <a:pt x="21512" y="0"/>
                  </a:lnTo>
                  <a:cubicBezTo>
                    <a:pt x="21487" y="4170"/>
                    <a:pt x="21268" y="8231"/>
                    <a:pt x="20567" y="9989"/>
                  </a:cubicBezTo>
                  <a:cubicBezTo>
                    <a:pt x="19268" y="13239"/>
                    <a:pt x="17335" y="12776"/>
                    <a:pt x="17335" y="12776"/>
                  </a:cubicBezTo>
                  <a:lnTo>
                    <a:pt x="12356" y="12776"/>
                  </a:lnTo>
                  <a:lnTo>
                    <a:pt x="9160" y="12776"/>
                  </a:lnTo>
                  <a:lnTo>
                    <a:pt x="4181" y="12776"/>
                  </a:lnTo>
                  <a:cubicBezTo>
                    <a:pt x="4181" y="12776"/>
                    <a:pt x="2248" y="13239"/>
                    <a:pt x="949" y="9989"/>
                  </a:cubicBezTo>
                  <a:cubicBezTo>
                    <a:pt x="248" y="8231"/>
                    <a:pt x="29" y="4170"/>
                    <a:pt x="4" y="0"/>
                  </a:cubicBezTo>
                  <a:lnTo>
                    <a:pt x="1" y="0"/>
                  </a:lnTo>
                  <a:cubicBezTo>
                    <a:pt x="1" y="0"/>
                    <a:pt x="-42" y="10806"/>
                    <a:pt x="328" y="15335"/>
                  </a:cubicBezTo>
                  <a:cubicBezTo>
                    <a:pt x="699" y="19864"/>
                    <a:pt x="2096" y="21600"/>
                    <a:pt x="2974" y="21600"/>
                  </a:cubicBezTo>
                  <a:cubicBezTo>
                    <a:pt x="3491" y="21600"/>
                    <a:pt x="6649" y="21600"/>
                    <a:pt x="9160" y="21600"/>
                  </a:cubicBezTo>
                  <a:cubicBezTo>
                    <a:pt x="10916" y="21600"/>
                    <a:pt x="12356" y="21600"/>
                    <a:pt x="12356" y="21600"/>
                  </a:cubicBezTo>
                  <a:cubicBezTo>
                    <a:pt x="14867" y="21600"/>
                    <a:pt x="18025" y="21600"/>
                    <a:pt x="18542" y="21600"/>
                  </a:cubicBezTo>
                  <a:cubicBezTo>
                    <a:pt x="19420" y="21600"/>
                    <a:pt x="20817" y="19864"/>
                    <a:pt x="21188" y="15335"/>
                  </a:cubicBezTo>
                  <a:cubicBezTo>
                    <a:pt x="21558" y="10806"/>
                    <a:pt x="21515" y="0"/>
                    <a:pt x="21515" y="0"/>
                  </a:cubicBezTo>
                  <a:close/>
                </a:path>
              </a:pathLst>
            </a:custGeom>
            <a:gradFill>
              <a:gsLst>
                <a:gs pos="0">
                  <a:srgbClr val="6A6A6A"/>
                </a:gs>
                <a:gs pos="87000">
                  <a:srgbClr val="F5F8FA"/>
                </a:gs>
                <a:gs pos="13000">
                  <a:srgbClr val="F5F8FA"/>
                </a:gs>
                <a:gs pos="100000">
                  <a:srgbClr val="6A6A6A"/>
                </a:gs>
              </a:gsLs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7" name="Shape 13">
              <a:extLst>
                <a:ext uri="{FF2B5EF4-FFF2-40B4-BE49-F238E27FC236}">
                  <a16:creationId xmlns:a16="http://schemas.microsoft.com/office/drawing/2014/main" id="{2229FCD5-5F7E-05B0-7D86-89DFD78BB0F6}"/>
                </a:ext>
              </a:extLst>
            </p:cNvPr>
            <p:cNvSpPr/>
            <p:nvPr/>
          </p:nvSpPr>
          <p:spPr>
            <a:xfrm>
              <a:off x="15328900" y="16014700"/>
              <a:ext cx="2250215" cy="1550427"/>
            </a:xfrm>
            <a:custGeom>
              <a:avLst/>
              <a:gdLst/>
              <a:ahLst/>
              <a:cxnLst>
                <a:cxn ang="0">
                  <a:pos x="wd2" y="hd2"/>
                </a:cxn>
                <a:cxn ang="5400000">
                  <a:pos x="wd2" y="hd2"/>
                </a:cxn>
                <a:cxn ang="10800000">
                  <a:pos x="wd2" y="hd2"/>
                </a:cxn>
                <a:cxn ang="16200000">
                  <a:pos x="wd2" y="hd2"/>
                </a:cxn>
              </a:cxnLst>
              <a:rect l="0" t="0" r="r" b="b"/>
              <a:pathLst>
                <a:path w="20714" h="21549" extrusionOk="0">
                  <a:moveTo>
                    <a:pt x="9190" y="0"/>
                  </a:moveTo>
                  <a:cubicBezTo>
                    <a:pt x="8788" y="0"/>
                    <a:pt x="8391" y="32"/>
                    <a:pt x="7999" y="92"/>
                  </a:cubicBezTo>
                  <a:cubicBezTo>
                    <a:pt x="7690" y="4243"/>
                    <a:pt x="7297" y="8100"/>
                    <a:pt x="6856" y="9211"/>
                  </a:cubicBezTo>
                  <a:cubicBezTo>
                    <a:pt x="5786" y="11904"/>
                    <a:pt x="933" y="18368"/>
                    <a:pt x="470" y="18961"/>
                  </a:cubicBezTo>
                  <a:cubicBezTo>
                    <a:pt x="6" y="19553"/>
                    <a:pt x="-886" y="20846"/>
                    <a:pt x="2396" y="21223"/>
                  </a:cubicBezTo>
                  <a:cubicBezTo>
                    <a:pt x="5678" y="21600"/>
                    <a:pt x="10566" y="21546"/>
                    <a:pt x="10566" y="21546"/>
                  </a:cubicBezTo>
                  <a:lnTo>
                    <a:pt x="20377" y="21546"/>
                  </a:lnTo>
                  <a:cubicBezTo>
                    <a:pt x="20596" y="20209"/>
                    <a:pt x="20714" y="18811"/>
                    <a:pt x="20714" y="17372"/>
                  </a:cubicBezTo>
                  <a:cubicBezTo>
                    <a:pt x="20714" y="7778"/>
                    <a:pt x="15555" y="0"/>
                    <a:pt x="9190" y="0"/>
                  </a:cubicBezTo>
                  <a:close/>
                </a:path>
              </a:pathLst>
            </a:custGeom>
            <a:gradFill flip="none" rotWithShape="1">
              <a:gsLst>
                <a:gs pos="94000">
                  <a:srgbClr val="F5F8FA"/>
                </a:gs>
                <a:gs pos="35000">
                  <a:srgbClr val="FFFFFF">
                    <a:alpha val="0"/>
                  </a:srgbClr>
                </a:gs>
              </a:gsLst>
              <a:lin ang="9000000" scaled="0"/>
              <a:tileRec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48" name="Shape 14">
              <a:extLst>
                <a:ext uri="{FF2B5EF4-FFF2-40B4-BE49-F238E27FC236}">
                  <a16:creationId xmlns:a16="http://schemas.microsoft.com/office/drawing/2014/main" id="{116DF18B-CC03-4F8F-FEB6-F9F73A1AF562}"/>
                </a:ext>
              </a:extLst>
            </p:cNvPr>
            <p:cNvSpPr/>
            <p:nvPr/>
          </p:nvSpPr>
          <p:spPr>
            <a:xfrm>
              <a:off x="18986500" y="16014700"/>
              <a:ext cx="2250216" cy="1550427"/>
            </a:xfrm>
            <a:custGeom>
              <a:avLst/>
              <a:gdLst/>
              <a:ahLst/>
              <a:cxnLst>
                <a:cxn ang="0">
                  <a:pos x="wd2" y="hd2"/>
                </a:cxn>
                <a:cxn ang="5400000">
                  <a:pos x="wd2" y="hd2"/>
                </a:cxn>
                <a:cxn ang="10800000">
                  <a:pos x="wd2" y="hd2"/>
                </a:cxn>
                <a:cxn ang="16200000">
                  <a:pos x="wd2" y="hd2"/>
                </a:cxn>
              </a:cxnLst>
              <a:rect l="0" t="0" r="r" b="b"/>
              <a:pathLst>
                <a:path w="20714" h="21549" extrusionOk="0">
                  <a:moveTo>
                    <a:pt x="11524" y="0"/>
                  </a:moveTo>
                  <a:cubicBezTo>
                    <a:pt x="11926" y="0"/>
                    <a:pt x="12323" y="32"/>
                    <a:pt x="12715" y="92"/>
                  </a:cubicBezTo>
                  <a:cubicBezTo>
                    <a:pt x="13024" y="4243"/>
                    <a:pt x="13417" y="8100"/>
                    <a:pt x="13858" y="9211"/>
                  </a:cubicBezTo>
                  <a:cubicBezTo>
                    <a:pt x="14928" y="11904"/>
                    <a:pt x="19781" y="18368"/>
                    <a:pt x="20244" y="18961"/>
                  </a:cubicBezTo>
                  <a:cubicBezTo>
                    <a:pt x="20708" y="19553"/>
                    <a:pt x="21600" y="20846"/>
                    <a:pt x="18318" y="21223"/>
                  </a:cubicBezTo>
                  <a:cubicBezTo>
                    <a:pt x="15036" y="21600"/>
                    <a:pt x="10148" y="21546"/>
                    <a:pt x="10148" y="21546"/>
                  </a:cubicBezTo>
                  <a:lnTo>
                    <a:pt x="337" y="21546"/>
                  </a:lnTo>
                  <a:cubicBezTo>
                    <a:pt x="118" y="20209"/>
                    <a:pt x="0" y="18811"/>
                    <a:pt x="0" y="17372"/>
                  </a:cubicBezTo>
                  <a:cubicBezTo>
                    <a:pt x="0" y="7778"/>
                    <a:pt x="5159" y="0"/>
                    <a:pt x="11524" y="0"/>
                  </a:cubicBezTo>
                  <a:close/>
                </a:path>
              </a:pathLst>
            </a:custGeom>
            <a:gradFill flip="none" rotWithShape="1">
              <a:gsLst>
                <a:gs pos="78000">
                  <a:srgbClr val="EEEFF1">
                    <a:alpha val="0"/>
                  </a:srgbClr>
                </a:gs>
                <a:gs pos="21000">
                  <a:srgbClr val="F5F8FA"/>
                </a:gs>
              </a:gsLst>
              <a:path path="circle">
                <a:fillToRect l="100000" t="100000"/>
              </a:path>
              <a:tileRect r="-100000" b="-100000"/>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50" name="Shape 16">
              <a:extLst>
                <a:ext uri="{FF2B5EF4-FFF2-40B4-BE49-F238E27FC236}">
                  <a16:creationId xmlns:a16="http://schemas.microsoft.com/office/drawing/2014/main" id="{C16E15D9-E21F-5E3D-AB24-CF2270FF0A3E}"/>
                </a:ext>
              </a:extLst>
            </p:cNvPr>
            <p:cNvSpPr/>
            <p:nvPr/>
          </p:nvSpPr>
          <p:spPr>
            <a:xfrm>
              <a:off x="9715500" y="13220700"/>
              <a:ext cx="17149658" cy="2325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cubicBezTo>
                    <a:pt x="21600" y="0"/>
                    <a:pt x="0" y="0"/>
                    <a:pt x="0" y="0"/>
                  </a:cubicBezTo>
                  <a:close/>
                </a:path>
              </a:pathLst>
            </a:custGeom>
            <a:gradFill>
              <a:gsLst>
                <a:gs pos="0">
                  <a:srgbClr val="E1E1E3">
                    <a:alpha val="0"/>
                  </a:srgbClr>
                </a:gs>
                <a:gs pos="100000">
                  <a:srgbClr val="9EA0A4">
                    <a:alpha val="0"/>
                  </a:srgbClr>
                </a:gs>
              </a:gsLs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51" name="Shape 17">
              <a:extLst>
                <a:ext uri="{FF2B5EF4-FFF2-40B4-BE49-F238E27FC236}">
                  <a16:creationId xmlns:a16="http://schemas.microsoft.com/office/drawing/2014/main" id="{D787301F-552F-9DEA-58B8-9E09BCEC0A41}"/>
                </a:ext>
              </a:extLst>
            </p:cNvPr>
            <p:cNvSpPr/>
            <p:nvPr/>
          </p:nvSpPr>
          <p:spPr>
            <a:xfrm>
              <a:off x="18173700" y="3009900"/>
              <a:ext cx="222432" cy="222434"/>
            </a:xfrm>
            <a:custGeom>
              <a:avLst/>
              <a:gdLst/>
              <a:ahLst/>
              <a:cxnLst>
                <a:cxn ang="0">
                  <a:pos x="wd2" y="hd2"/>
                </a:cxn>
                <a:cxn ang="5400000">
                  <a:pos x="wd2" y="hd2"/>
                </a:cxn>
                <a:cxn ang="10800000">
                  <a:pos x="wd2" y="hd2"/>
                </a:cxn>
                <a:cxn ang="16200000">
                  <a:pos x="wd2" y="hd2"/>
                </a:cxn>
              </a:cxnLst>
              <a:rect l="0" t="0" r="r" b="b"/>
              <a:pathLst>
                <a:path w="19678" h="19678" extrusionOk="0">
                  <a:moveTo>
                    <a:pt x="16797" y="2883"/>
                  </a:moveTo>
                  <a:cubicBezTo>
                    <a:pt x="12953" y="-961"/>
                    <a:pt x="6723" y="-961"/>
                    <a:pt x="2882" y="2883"/>
                  </a:cubicBezTo>
                  <a:cubicBezTo>
                    <a:pt x="-961" y="6723"/>
                    <a:pt x="-961" y="12953"/>
                    <a:pt x="2882" y="16797"/>
                  </a:cubicBezTo>
                  <a:cubicBezTo>
                    <a:pt x="6723" y="20639"/>
                    <a:pt x="12953" y="20638"/>
                    <a:pt x="16797" y="16797"/>
                  </a:cubicBezTo>
                  <a:cubicBezTo>
                    <a:pt x="20637" y="12953"/>
                    <a:pt x="20639" y="6723"/>
                    <a:pt x="16797" y="2883"/>
                  </a:cubicBezTo>
                  <a:close/>
                </a:path>
              </a:pathLst>
            </a:custGeom>
            <a:gradFill>
              <a:gsLst>
                <a:gs pos="28000">
                  <a:srgbClr val="666666"/>
                </a:gs>
                <a:gs pos="86000">
                  <a:srgbClr val="090909"/>
                </a:gs>
              </a:gsLst>
              <a:lin ang="3558017"/>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52" name="Shape 18">
              <a:extLst>
                <a:ext uri="{FF2B5EF4-FFF2-40B4-BE49-F238E27FC236}">
                  <a16:creationId xmlns:a16="http://schemas.microsoft.com/office/drawing/2014/main" id="{0694D899-37B5-04CE-78D4-0A5C6E4615B0}"/>
                </a:ext>
              </a:extLst>
            </p:cNvPr>
            <p:cNvSpPr/>
            <p:nvPr/>
          </p:nvSpPr>
          <p:spPr>
            <a:xfrm>
              <a:off x="18199100" y="3035300"/>
              <a:ext cx="175264" cy="1752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3"/>
                  </a:moveTo>
                  <a:cubicBezTo>
                    <a:pt x="21600" y="16765"/>
                    <a:pt x="16776" y="21600"/>
                    <a:pt x="10800" y="21600"/>
                  </a:cubicBezTo>
                  <a:cubicBezTo>
                    <a:pt x="4840" y="21600"/>
                    <a:pt x="0" y="16765"/>
                    <a:pt x="0" y="10803"/>
                  </a:cubicBezTo>
                  <a:cubicBezTo>
                    <a:pt x="0" y="4835"/>
                    <a:pt x="4840" y="0"/>
                    <a:pt x="10800" y="0"/>
                  </a:cubicBezTo>
                  <a:cubicBezTo>
                    <a:pt x="16776" y="0"/>
                    <a:pt x="21600" y="4835"/>
                    <a:pt x="21600" y="10803"/>
                  </a:cubicBezTo>
                  <a:close/>
                </a:path>
              </a:pathLst>
            </a:custGeom>
            <a:gradFill>
              <a:gsLst>
                <a:gs pos="30000">
                  <a:srgbClr val="474747"/>
                </a:gs>
                <a:gs pos="70000">
                  <a:srgbClr val="060606"/>
                </a:gs>
              </a:gsLst>
            </a:gra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sp>
          <p:nvSpPr>
            <p:cNvPr id="53" name="Shape 19">
              <a:extLst>
                <a:ext uri="{FF2B5EF4-FFF2-40B4-BE49-F238E27FC236}">
                  <a16:creationId xmlns:a16="http://schemas.microsoft.com/office/drawing/2014/main" id="{C6D2869A-CD40-5494-7A78-32F72FB09760}"/>
                </a:ext>
              </a:extLst>
            </p:cNvPr>
            <p:cNvSpPr/>
            <p:nvPr/>
          </p:nvSpPr>
          <p:spPr>
            <a:xfrm>
              <a:off x="18262600" y="3098800"/>
              <a:ext cx="43089" cy="430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3"/>
                  </a:moveTo>
                  <a:cubicBezTo>
                    <a:pt x="21600" y="16765"/>
                    <a:pt x="16776" y="21600"/>
                    <a:pt x="10800" y="21600"/>
                  </a:cubicBezTo>
                  <a:cubicBezTo>
                    <a:pt x="4839" y="21600"/>
                    <a:pt x="0" y="16765"/>
                    <a:pt x="0" y="10803"/>
                  </a:cubicBezTo>
                  <a:cubicBezTo>
                    <a:pt x="0" y="4835"/>
                    <a:pt x="4839" y="0"/>
                    <a:pt x="10800" y="0"/>
                  </a:cubicBezTo>
                  <a:cubicBezTo>
                    <a:pt x="16776" y="0"/>
                    <a:pt x="21600" y="4835"/>
                    <a:pt x="21600" y="10803"/>
                  </a:cubicBezTo>
                  <a:close/>
                </a:path>
              </a:pathLst>
            </a:custGeom>
            <a:solidFill>
              <a:srgbClr val="557DB1"/>
            </a:solidFill>
            <a:ln w="12700">
              <a:miter lim="400000"/>
            </a:ln>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defRPr>
              </a:pPr>
              <a:endParaRPr kumimoji="0" sz="30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latin typeface="Arial" panose="020B0604020202020204"/>
                <a:ea typeface="+mn-ea"/>
                <a:cs typeface="+mn-cs"/>
              </a:endParaRPr>
            </a:p>
          </p:txBody>
        </p:sp>
      </p:grpSp>
      <p:sp>
        <p:nvSpPr>
          <p:cNvPr id="9" name="TextBox 8">
            <a:extLst>
              <a:ext uri="{FF2B5EF4-FFF2-40B4-BE49-F238E27FC236}">
                <a16:creationId xmlns:a16="http://schemas.microsoft.com/office/drawing/2014/main" id="{8AE3A2AC-940D-F0CA-530C-4EBB0F2D2376}"/>
              </a:ext>
            </a:extLst>
          </p:cNvPr>
          <p:cNvSpPr txBox="1"/>
          <p:nvPr/>
        </p:nvSpPr>
        <p:spPr>
          <a:xfrm>
            <a:off x="840837" y="700214"/>
            <a:ext cx="7470058" cy="3400931"/>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000" b="1" i="0" u="none" strike="noStrike" kern="1200" cap="none" spc="0" normalizeH="0" baseline="0" noProof="0" dirty="0">
                <a:ln>
                  <a:noFill/>
                </a:ln>
                <a:solidFill>
                  <a:srgbClr val="000C30"/>
                </a:solidFill>
                <a:effectLst/>
                <a:uLnTx/>
                <a:uFillTx/>
                <a:latin typeface="Outfit" pitchFamily="2" charset="0"/>
                <a:ea typeface="+mn-ea"/>
                <a:cs typeface="+mn-cs"/>
              </a:rPr>
              <a:t>March:</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A Guide to Policy Writing and Consultation</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PSHE in the new OFSTED Framework  </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Engaging Parents with PSHE</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Building Healthy Connections: RSHE Relationships Education</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000" b="1" i="0" u="none" strike="noStrike" kern="1200" cap="none" spc="0" normalizeH="0" baseline="0" noProof="0" dirty="0">
                <a:ln>
                  <a:noFill/>
                </a:ln>
                <a:solidFill>
                  <a:srgbClr val="000C30"/>
                </a:solidFill>
                <a:effectLst/>
                <a:uLnTx/>
                <a:uFillTx/>
                <a:latin typeface="Outfit" pitchFamily="2" charset="0"/>
                <a:ea typeface="+mn-ea"/>
                <a:cs typeface="+mn-cs"/>
              </a:rPr>
              <a:t>April:</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Growing and Changing: Teaching Puberty</a:t>
            </a:r>
          </a:p>
          <a:p>
            <a:pPr marL="342900" marR="0" lvl="0" indent="-3429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C30"/>
                </a:solidFill>
                <a:effectLst/>
                <a:uLnTx/>
                <a:uFillTx/>
                <a:latin typeface="Outfit" pitchFamily="2" charset="0"/>
                <a:ea typeface="+mn-ea"/>
                <a:cs typeface="+mn-cs"/>
              </a:rPr>
              <a:t>Teaching Human Reproduction: Why Teach It in Primary School - and How?</a:t>
            </a:r>
          </a:p>
        </p:txBody>
      </p:sp>
      <p:sp>
        <p:nvSpPr>
          <p:cNvPr id="12" name="TextBox 11">
            <a:extLst>
              <a:ext uri="{FF2B5EF4-FFF2-40B4-BE49-F238E27FC236}">
                <a16:creationId xmlns:a16="http://schemas.microsoft.com/office/drawing/2014/main" id="{B68632B4-BC95-AC7C-91C0-6F35C9EB3DF9}"/>
              </a:ext>
            </a:extLst>
          </p:cNvPr>
          <p:cNvSpPr txBox="1"/>
          <p:nvPr/>
        </p:nvSpPr>
        <p:spPr>
          <a:xfrm>
            <a:off x="-152130" y="6512861"/>
            <a:ext cx="294724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C30"/>
                </a:solidFill>
                <a:effectLst/>
                <a:uLnTx/>
                <a:uFillTx/>
                <a:latin typeface="Outfit" pitchFamily="2" charset="0"/>
                <a:ea typeface="+mn-ea"/>
                <a:cs typeface="+mn-cs"/>
              </a:rPr>
              <a:t>© Jigsaw Education Group</a:t>
            </a:r>
          </a:p>
        </p:txBody>
      </p:sp>
      <p:pic>
        <p:nvPicPr>
          <p:cNvPr id="2" name="Picture 1">
            <a:extLst>
              <a:ext uri="{FF2B5EF4-FFF2-40B4-BE49-F238E27FC236}">
                <a16:creationId xmlns:a16="http://schemas.microsoft.com/office/drawing/2014/main" id="{9AC2B29E-B4E7-6699-24BA-50997E2CCD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9169" y="3049853"/>
            <a:ext cx="1721994" cy="1721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7798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A62AE7-D59E-195B-0696-BAC562859A0A}"/>
              </a:ext>
            </a:extLst>
          </p:cNvPr>
          <p:cNvSpPr/>
          <p:nvPr/>
        </p:nvSpPr>
        <p:spPr>
          <a:xfrm>
            <a:off x="0" y="-21516"/>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D1F3EAE-BDEA-8E6A-3407-0936DEFA45E0}"/>
              </a:ext>
            </a:extLst>
          </p:cNvPr>
          <p:cNvSpPr>
            <a:spLocks noGrp="1"/>
          </p:cNvSpPr>
          <p:nvPr>
            <p:ph type="title"/>
          </p:nvPr>
        </p:nvSpPr>
        <p:spPr>
          <a:xfrm>
            <a:off x="975125" y="675000"/>
            <a:ext cx="6228817" cy="628115"/>
          </a:xfrm>
          <a:noFill/>
        </p:spPr>
        <p:txBody>
          <a:bodyPr vert="horz" lIns="91440" tIns="45720" rIns="91440" bIns="45720" rtlCol="0" anchor="b">
            <a:noAutofit/>
          </a:bodyPr>
          <a:lstStyle/>
          <a:p>
            <a:r>
              <a:rPr lang="en-US" sz="3500" dirty="0">
                <a:solidFill>
                  <a:srgbClr val="000C30"/>
                </a:solidFill>
                <a:latin typeface="Outfit SemiBold" pitchFamily="2" charset="0"/>
              </a:rPr>
              <a:t>3 KEY TAKEAWAYS</a:t>
            </a:r>
          </a:p>
        </p:txBody>
      </p:sp>
      <p:sp>
        <p:nvSpPr>
          <p:cNvPr id="3" name="TextBox 2">
            <a:extLst>
              <a:ext uri="{FF2B5EF4-FFF2-40B4-BE49-F238E27FC236}">
                <a16:creationId xmlns:a16="http://schemas.microsoft.com/office/drawing/2014/main" id="{935D81E8-3926-7DEB-0AA0-D45A692DEC5E}"/>
              </a:ext>
            </a:extLst>
          </p:cNvPr>
          <p:cNvSpPr txBox="1"/>
          <p:nvPr/>
        </p:nvSpPr>
        <p:spPr>
          <a:xfrm>
            <a:off x="672481" y="2297666"/>
            <a:ext cx="9549424" cy="3339102"/>
          </a:xfrm>
          <a:prstGeom prst="rect">
            <a:avLst/>
          </a:prstGeom>
          <a:noFill/>
        </p:spPr>
        <p:txBody>
          <a:bodyPr vert="horz" lIns="91440" tIns="45720" rIns="91440" bIns="45720" rtlCol="0">
            <a:noAutofit/>
          </a:bodyPr>
          <a:lstStyle/>
          <a:p>
            <a:pPr marL="457200" indent="-457200">
              <a:lnSpc>
                <a:spcPct val="120000"/>
              </a:lnSpc>
              <a:spcBef>
                <a:spcPts val="1000"/>
              </a:spcBef>
              <a:buFont typeface="Arial" panose="020B0604020202020204" pitchFamily="34" charset="0"/>
              <a:buChar char="•"/>
            </a:pPr>
            <a:r>
              <a:rPr lang="en-GB" sz="2800" dirty="0">
                <a:solidFill>
                  <a:srgbClr val="000C30"/>
                </a:solidFill>
                <a:latin typeface="Outfit" pitchFamily="2" charset="0"/>
              </a:rPr>
              <a:t>You're closer than you think – most of what you're already teaching meets the new requirements</a:t>
            </a:r>
          </a:p>
          <a:p>
            <a:pPr marL="457200" indent="-457200">
              <a:lnSpc>
                <a:spcPct val="120000"/>
              </a:lnSpc>
              <a:spcBef>
                <a:spcPts val="1000"/>
              </a:spcBef>
              <a:buFont typeface="Arial" panose="020B0604020202020204" pitchFamily="34" charset="0"/>
              <a:buChar char="•"/>
            </a:pPr>
            <a:r>
              <a:rPr lang="en-GB" sz="2800" dirty="0">
                <a:solidFill>
                  <a:srgbClr val="000C30"/>
                </a:solidFill>
                <a:latin typeface="Outfit" pitchFamily="2" charset="0"/>
              </a:rPr>
              <a:t>Don't rush – get the groundwork in place before switching to the new materials</a:t>
            </a:r>
          </a:p>
          <a:p>
            <a:pPr marL="457200" indent="-457200">
              <a:lnSpc>
                <a:spcPct val="120000"/>
              </a:lnSpc>
              <a:spcBef>
                <a:spcPts val="1000"/>
              </a:spcBef>
              <a:buFont typeface="Arial" panose="020B0604020202020204" pitchFamily="34" charset="0"/>
              <a:buChar char="•"/>
            </a:pPr>
            <a:r>
              <a:rPr lang="en-GB" sz="2800" dirty="0">
                <a:solidFill>
                  <a:srgbClr val="000C30"/>
                </a:solidFill>
                <a:latin typeface="Outfit" pitchFamily="2" charset="0"/>
              </a:rPr>
              <a:t>Everything you need to get started is ready – the updated content, the guidance documents, the support resources are all there for you</a:t>
            </a:r>
            <a:endParaRPr lang="en-US" sz="2800" dirty="0">
              <a:solidFill>
                <a:srgbClr val="000C30"/>
              </a:solidFill>
              <a:latin typeface="Outfit" pitchFamily="2" charset="0"/>
            </a:endParaRPr>
          </a:p>
        </p:txBody>
      </p:sp>
      <p:pic>
        <p:nvPicPr>
          <p:cNvPr id="5" name="Picture 4" descr="A black outline of a head with a circular center in the middle&#10;&#10;AI-generated content may be incorrect.">
            <a:extLst>
              <a:ext uri="{FF2B5EF4-FFF2-40B4-BE49-F238E27FC236}">
                <a16:creationId xmlns:a16="http://schemas.microsoft.com/office/drawing/2014/main" id="{27A5DA87-A484-DC1C-FE2B-E592058E0128}"/>
              </a:ext>
            </a:extLst>
          </p:cNvPr>
          <p:cNvPicPr>
            <a:picLocks noChangeAspect="1"/>
          </p:cNvPicPr>
          <p:nvPr/>
        </p:nvPicPr>
        <p:blipFill>
          <a:blip r:embed="rId3">
            <a:extLst>
              <a:ext uri="{28A0092B-C50C-407E-A947-70E740481C1C}">
                <a14:useLocalDpi xmlns:a14="http://schemas.microsoft.com/office/drawing/2010/main" val="0"/>
              </a:ext>
            </a:extLst>
          </a:blip>
          <a:srcRect r="2" b="1931"/>
          <a:stretch>
            <a:fillRect/>
          </a:stretch>
        </p:blipFill>
        <p:spPr>
          <a:xfrm>
            <a:off x="9106065" y="2438313"/>
            <a:ext cx="3404780" cy="3339102"/>
          </a:xfrm>
          <a:prstGeom prst="rect">
            <a:avLst/>
          </a:prstGeom>
        </p:spPr>
      </p:pic>
      <p:pic>
        <p:nvPicPr>
          <p:cNvPr id="6" name="Picture 5" descr="A purple square with black background&#10;&#10;AI-generated content may be incorrect.">
            <a:extLst>
              <a:ext uri="{FF2B5EF4-FFF2-40B4-BE49-F238E27FC236}">
                <a16:creationId xmlns:a16="http://schemas.microsoft.com/office/drawing/2014/main" id="{00AF6D76-2378-B8E5-0AB9-AB634B869D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5217234" y="1151620"/>
            <a:ext cx="404775" cy="404775"/>
          </a:xfrm>
          <a:prstGeom prst="rect">
            <a:avLst/>
          </a:prstGeom>
        </p:spPr>
      </p:pic>
      <p:pic>
        <p:nvPicPr>
          <p:cNvPr id="7" name="Picture 6" descr="A pink square with black background&#10;&#10;AI-generated content may be incorrect.">
            <a:extLst>
              <a:ext uri="{FF2B5EF4-FFF2-40B4-BE49-F238E27FC236}">
                <a16:creationId xmlns:a16="http://schemas.microsoft.com/office/drawing/2014/main" id="{51F3D913-10CB-5662-0CD1-8083D973F3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1742773" y="277441"/>
            <a:ext cx="404775" cy="404775"/>
          </a:xfrm>
          <a:prstGeom prst="rect">
            <a:avLst/>
          </a:prstGeom>
        </p:spPr>
      </p:pic>
      <p:pic>
        <p:nvPicPr>
          <p:cNvPr id="8" name="Picture 7" descr="A blue and black half circle&#10;&#10;AI-generated content may be incorrect.">
            <a:extLst>
              <a:ext uri="{FF2B5EF4-FFF2-40B4-BE49-F238E27FC236}">
                <a16:creationId xmlns:a16="http://schemas.microsoft.com/office/drawing/2014/main" id="{A9CCB09A-5207-9A60-5B62-BD9C11F784F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61961" y="165118"/>
            <a:ext cx="404775" cy="404775"/>
          </a:xfrm>
          <a:prstGeom prst="rect">
            <a:avLst/>
          </a:prstGeom>
        </p:spPr>
      </p:pic>
      <p:pic>
        <p:nvPicPr>
          <p:cNvPr id="10" name="Picture 9" descr="A purple half circle with black background&#10;&#10;AI-generated content may be incorrect.">
            <a:extLst>
              <a:ext uri="{FF2B5EF4-FFF2-40B4-BE49-F238E27FC236}">
                <a16:creationId xmlns:a16="http://schemas.microsoft.com/office/drawing/2014/main" id="{2773E353-641A-CB69-4696-7D5874F3FB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864570" y="1354008"/>
            <a:ext cx="404775" cy="404775"/>
          </a:xfrm>
          <a:prstGeom prst="rect">
            <a:avLst/>
          </a:prstGeom>
        </p:spPr>
      </p:pic>
      <p:pic>
        <p:nvPicPr>
          <p:cNvPr id="11" name="Picture 10">
            <a:extLst>
              <a:ext uri="{FF2B5EF4-FFF2-40B4-BE49-F238E27FC236}">
                <a16:creationId xmlns:a16="http://schemas.microsoft.com/office/drawing/2014/main" id="{CD234D6F-553B-0CB6-1148-9784F200050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04268" y="284662"/>
            <a:ext cx="279595" cy="279595"/>
          </a:xfrm>
          <a:prstGeom prst="rect">
            <a:avLst/>
          </a:prstGeom>
        </p:spPr>
      </p:pic>
      <p:pic>
        <p:nvPicPr>
          <p:cNvPr id="12" name="Picture 11">
            <a:extLst>
              <a:ext uri="{FF2B5EF4-FFF2-40B4-BE49-F238E27FC236}">
                <a16:creationId xmlns:a16="http://schemas.microsoft.com/office/drawing/2014/main" id="{9A61F5ED-7C7E-6B4D-21C1-29C9BEB8280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92571" y="1479509"/>
            <a:ext cx="303825" cy="303825"/>
          </a:xfrm>
          <a:prstGeom prst="rect">
            <a:avLst/>
          </a:prstGeom>
        </p:spPr>
      </p:pic>
      <p:sp>
        <p:nvSpPr>
          <p:cNvPr id="13" name="TextBox 12">
            <a:extLst>
              <a:ext uri="{FF2B5EF4-FFF2-40B4-BE49-F238E27FC236}">
                <a16:creationId xmlns:a16="http://schemas.microsoft.com/office/drawing/2014/main" id="{2A454BBF-CE6A-5464-360F-AEC74E5CBFB1}"/>
              </a:ext>
            </a:extLst>
          </p:cNvPr>
          <p:cNvSpPr txBox="1"/>
          <p:nvPr/>
        </p:nvSpPr>
        <p:spPr>
          <a:xfrm>
            <a:off x="4521190" y="6528707"/>
            <a:ext cx="2947248" cy="307777"/>
          </a:xfrm>
          <a:prstGeom prst="rect">
            <a:avLst/>
          </a:prstGeom>
          <a:noFill/>
        </p:spPr>
        <p:txBody>
          <a:bodyPr wrap="square" rtlCol="0">
            <a:spAutoFit/>
          </a:bodyPr>
          <a:lstStyle/>
          <a:p>
            <a:pPr algn="ctr"/>
            <a:r>
              <a:rPr lang="en-GB" sz="1400">
                <a:solidFill>
                  <a:srgbClr val="000C30"/>
                </a:solidFill>
                <a:latin typeface="Outfit" pitchFamily="2" charset="0"/>
              </a:rPr>
              <a:t>© Jigsaw Education Group</a:t>
            </a:r>
          </a:p>
        </p:txBody>
      </p:sp>
    </p:spTree>
    <p:extLst>
      <p:ext uri="{BB962C8B-B14F-4D97-AF65-F5344CB8AC3E}">
        <p14:creationId xmlns:p14="http://schemas.microsoft.com/office/powerpoint/2010/main" val="36098601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9609F-ECD7-FD50-95D1-B6773430E14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F58410D-A809-0E28-291E-92E89C83864B}"/>
              </a:ext>
            </a:extLst>
          </p:cNvPr>
          <p:cNvSpPr>
            <a:spLocks noGrp="1" noRot="1" noMove="1" noResize="1" noEditPoints="1" noAdjustHandles="1" noChangeArrowheads="1" noChangeShapeType="1"/>
          </p:cNvSpPr>
          <p:nvPr/>
        </p:nvSpPr>
        <p:spPr>
          <a:xfrm>
            <a:off x="0" y="0"/>
            <a:ext cx="12192000" cy="6858000"/>
          </a:xfrm>
          <a:prstGeom prst="rect">
            <a:avLst/>
          </a:prstGeom>
          <a:solidFill>
            <a:srgbClr val="FDF7E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00D72DC3-9721-F18F-BF0D-B7CFB64A58B7}"/>
              </a:ext>
            </a:extLst>
          </p:cNvPr>
          <p:cNvSpPr>
            <a:spLocks noGrp="1" noRot="1" noMove="1" noResize="1" noEditPoints="1" noAdjustHandles="1" noChangeArrowheads="1" noChangeShapeType="1"/>
          </p:cNvSpPr>
          <p:nvPr/>
        </p:nvSpPr>
        <p:spPr>
          <a:xfrm>
            <a:off x="0" y="0"/>
            <a:ext cx="12192000" cy="6857999"/>
          </a:xfrm>
          <a:prstGeom prst="rect">
            <a:avLst/>
          </a:prstGeom>
          <a:solidFill>
            <a:srgbClr val="5FC9E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endParaRPr>
          </a:p>
        </p:txBody>
      </p:sp>
      <p:sp>
        <p:nvSpPr>
          <p:cNvPr id="10" name="TextBox 9">
            <a:extLst>
              <a:ext uri="{FF2B5EF4-FFF2-40B4-BE49-F238E27FC236}">
                <a16:creationId xmlns:a16="http://schemas.microsoft.com/office/drawing/2014/main" id="{20218CA8-6BD7-9306-FA92-9C08A72E9ADD}"/>
              </a:ext>
            </a:extLst>
          </p:cNvPr>
          <p:cNvSpPr txBox="1"/>
          <p:nvPr/>
        </p:nvSpPr>
        <p:spPr>
          <a:xfrm>
            <a:off x="352269" y="349502"/>
            <a:ext cx="8728220" cy="733534"/>
          </a:xfrm>
          <a:prstGeom prst="rect">
            <a:avLst/>
          </a:prstGeom>
          <a:noFill/>
        </p:spPr>
        <p:txBody>
          <a:bodyPr wrap="square" rtlCol="0" anchor="ctr">
            <a:spAutoFit/>
          </a:bodyPr>
          <a:lstStyle/>
          <a:p>
            <a:pPr>
              <a:lnSpc>
                <a:spcPts val="5000"/>
              </a:lnSpc>
            </a:pPr>
            <a:r>
              <a:rPr lang="en-GB" sz="4400" b="1">
                <a:solidFill>
                  <a:srgbClr val="000C30"/>
                </a:solidFill>
                <a:latin typeface="Outfit" pitchFamily="2" charset="0"/>
              </a:rPr>
              <a:t>Get in touch – we’re here to help</a:t>
            </a:r>
            <a:endParaRPr lang="en-US" sz="4400">
              <a:solidFill>
                <a:srgbClr val="000C30"/>
              </a:solidFill>
              <a:latin typeface="Outfit SemiBold" pitchFamily="2" charset="0"/>
              <a:ea typeface="Open Sans bold" panose="020B0806030504020204" pitchFamily="34" charset="0"/>
              <a:cs typeface="Open Sans bold" panose="020B0806030504020204" pitchFamily="34" charset="0"/>
            </a:endParaRPr>
          </a:p>
        </p:txBody>
      </p:sp>
      <p:sp>
        <p:nvSpPr>
          <p:cNvPr id="14" name="Picture Placeholder 1">
            <a:extLst>
              <a:ext uri="{FF2B5EF4-FFF2-40B4-BE49-F238E27FC236}">
                <a16:creationId xmlns:a16="http://schemas.microsoft.com/office/drawing/2014/main" id="{3FA5936C-F6D1-FA64-409B-4AD8EDF2ECA9}"/>
              </a:ext>
            </a:extLst>
          </p:cNvPr>
          <p:cNvSpPr txBox="1">
            <a:spLocks/>
          </p:cNvSpPr>
          <p:nvPr/>
        </p:nvSpPr>
        <p:spPr>
          <a:xfrm>
            <a:off x="1295400" y="1905562"/>
            <a:ext cx="10490804" cy="5770528"/>
          </a:xfrm>
        </p:spPr>
        <p:txBody>
          <a:bodyPr>
            <a:normAutofit/>
          </a:bodyPr>
          <a:lstStyle>
            <a:lvl1pPr marL="228600" indent="-228600" algn="l" defTabSz="914400" rtl="0" eaLnBrk="1" latinLnBrk="0" hangingPunct="1">
              <a:lnSpc>
                <a:spcPct val="90000"/>
              </a:lnSpc>
              <a:spcBef>
                <a:spcPts val="1000"/>
              </a:spcBef>
              <a:buFont typeface="Arial"/>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spcAft>
                <a:spcPts val="1200"/>
              </a:spcAft>
              <a:buNone/>
            </a:pPr>
            <a:r>
              <a:rPr lang="en-GB" sz="2400">
                <a:solidFill>
                  <a:srgbClr val="000C30"/>
                </a:solidFill>
                <a:latin typeface="Outfit" pitchFamily="2" charset="0"/>
                <a:hlinkClick r:id="rId3">
                  <a:extLst>
                    <a:ext uri="{A12FA001-AC4F-418D-AE19-62706E023703}">
                      <ahyp:hlinkClr xmlns:ahyp="http://schemas.microsoft.com/office/drawing/2018/hyperlinkcolor" val="tx"/>
                    </a:ext>
                  </a:extLst>
                </a:hlinkClick>
              </a:rPr>
              <a:t>Schoolsupport@jigsaweducationgroup.com</a:t>
            </a:r>
            <a:r>
              <a:rPr lang="en-GB" sz="2400">
                <a:solidFill>
                  <a:srgbClr val="000C30"/>
                </a:solidFill>
                <a:latin typeface="Outfit" pitchFamily="2" charset="0"/>
              </a:rPr>
              <a:t> </a:t>
            </a:r>
          </a:p>
          <a:p>
            <a:pPr marL="0" indent="0">
              <a:spcAft>
                <a:spcPts val="1200"/>
              </a:spcAft>
              <a:buNone/>
            </a:pPr>
            <a:r>
              <a:rPr lang="en-US" sz="2400">
                <a:solidFill>
                  <a:srgbClr val="000C30"/>
                </a:solidFill>
                <a:latin typeface="Outfit"/>
                <a:ea typeface="+mn-lt"/>
                <a:cs typeface="+mn-lt"/>
              </a:rPr>
              <a:t>0333 188 2133</a:t>
            </a:r>
          </a:p>
          <a:p>
            <a:pPr marL="0" indent="0">
              <a:spcAft>
                <a:spcPts val="1200"/>
              </a:spcAft>
              <a:buNone/>
            </a:pPr>
            <a:r>
              <a:rPr lang="en-GB" sz="2400" err="1">
                <a:solidFill>
                  <a:srgbClr val="000C30"/>
                </a:solidFill>
                <a:latin typeface="Outfit"/>
              </a:rPr>
              <a:t>JigsawEducationGroup</a:t>
            </a:r>
            <a:endParaRPr lang="en-GB" sz="2400">
              <a:solidFill>
                <a:srgbClr val="000C30"/>
              </a:solidFill>
              <a:latin typeface="Outfit"/>
            </a:endParaRPr>
          </a:p>
          <a:p>
            <a:pPr marL="0" indent="0">
              <a:spcAft>
                <a:spcPts val="1200"/>
              </a:spcAft>
              <a:buNone/>
            </a:pPr>
            <a:r>
              <a:rPr lang="en-US" sz="2400">
                <a:solidFill>
                  <a:srgbClr val="000C30"/>
                </a:solidFill>
                <a:latin typeface="Outfit"/>
                <a:ea typeface="+mn-lt"/>
                <a:cs typeface="+mn-lt"/>
                <a:hlinkClick r:id="rId4">
                  <a:extLst>
                    <a:ext uri="{A12FA001-AC4F-418D-AE19-62706E023703}">
                      <ahyp:hlinkClr xmlns:ahyp="http://schemas.microsoft.com/office/drawing/2018/hyperlinkcolor" val="tx"/>
                    </a:ext>
                  </a:extLst>
                </a:hlinkClick>
              </a:rPr>
              <a:t>www.jigsaweducationgroup.com</a:t>
            </a:r>
            <a:endParaRPr lang="en-US" sz="2400">
              <a:solidFill>
                <a:srgbClr val="000C30"/>
              </a:solidFill>
              <a:latin typeface="Outfit"/>
              <a:ea typeface="+mn-lt"/>
              <a:cs typeface="+mn-lt"/>
            </a:endParaRPr>
          </a:p>
        </p:txBody>
      </p:sp>
      <p:sp>
        <p:nvSpPr>
          <p:cNvPr id="15" name="Picture Placeholder 1">
            <a:extLst>
              <a:ext uri="{FF2B5EF4-FFF2-40B4-BE49-F238E27FC236}">
                <a16:creationId xmlns:a16="http://schemas.microsoft.com/office/drawing/2014/main" id="{B13DF148-60B9-D802-51AE-2639D0736A70}"/>
              </a:ext>
            </a:extLst>
          </p:cNvPr>
          <p:cNvSpPr txBox="1">
            <a:spLocks/>
          </p:cNvSpPr>
          <p:nvPr/>
        </p:nvSpPr>
        <p:spPr>
          <a:xfrm>
            <a:off x="457200" y="4549108"/>
            <a:ext cx="11380408" cy="1539261"/>
          </a:xfrm>
          <a:solidFill>
            <a:srgbClr val="FDF7E9"/>
          </a:solidFill>
          <a:ln>
            <a:solidFill>
              <a:srgbClr val="FDF7E9"/>
            </a:solidFill>
          </a:ln>
        </p:spPr>
        <p:txBody>
          <a:bodyPr>
            <a:normAutofit/>
          </a:bodyPr>
          <a:lstStyle>
            <a:lvl1pPr marL="228600" indent="-228600" algn="l" defTabSz="914400" rtl="0" eaLnBrk="1" latinLnBrk="0" hangingPunct="1">
              <a:lnSpc>
                <a:spcPct val="90000"/>
              </a:lnSpc>
              <a:spcBef>
                <a:spcPts val="1000"/>
              </a:spcBef>
              <a:buFont typeface="Arial"/>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endParaRPr lang="en-US">
              <a:solidFill>
                <a:srgbClr val="000C30"/>
              </a:solidFill>
            </a:endParaRPr>
          </a:p>
        </p:txBody>
      </p:sp>
      <p:sp>
        <p:nvSpPr>
          <p:cNvPr id="16" name="TextBox 15">
            <a:extLst>
              <a:ext uri="{FF2B5EF4-FFF2-40B4-BE49-F238E27FC236}">
                <a16:creationId xmlns:a16="http://schemas.microsoft.com/office/drawing/2014/main" id="{12C7C173-9C78-1792-82B8-A8971E3A2114}"/>
              </a:ext>
            </a:extLst>
          </p:cNvPr>
          <p:cNvSpPr txBox="1"/>
          <p:nvPr/>
        </p:nvSpPr>
        <p:spPr>
          <a:xfrm>
            <a:off x="574986" y="4908769"/>
            <a:ext cx="9138764" cy="1123712"/>
          </a:xfrm>
          <a:prstGeom prst="roundRect">
            <a:avLst/>
          </a:prstGeom>
          <a:solidFill>
            <a:srgbClr val="FDF7E9"/>
          </a:solidFill>
          <a:ln>
            <a:solidFill>
              <a:srgbClr val="FDF7E9"/>
            </a:solidFill>
          </a:ln>
        </p:spPr>
        <p:txBody>
          <a:bodyPr wrap="square" rtlCol="0">
            <a:spAutoFit/>
          </a:bodyPr>
          <a:lstStyle/>
          <a:p>
            <a:r>
              <a:rPr lang="en-US" sz="2000">
                <a:solidFill>
                  <a:srgbClr val="000C30"/>
                </a:solidFill>
                <a:latin typeface="Outfit"/>
                <a:ea typeface="+mn-lt"/>
                <a:cs typeface="+mn-lt"/>
              </a:rPr>
              <a:t>Access more training including bespoke online or in-person training for your school through our Knowledge Hub on </a:t>
            </a:r>
            <a:r>
              <a:rPr lang="en-US" sz="2000">
                <a:solidFill>
                  <a:srgbClr val="000C30"/>
                </a:solidFill>
                <a:latin typeface="Outfit"/>
                <a:ea typeface="+mn-lt"/>
                <a:cs typeface="+mn-lt"/>
                <a:hlinkClick r:id="rId4">
                  <a:extLst>
                    <a:ext uri="{A12FA001-AC4F-418D-AE19-62706E023703}">
                      <ahyp:hlinkClr xmlns:ahyp="http://schemas.microsoft.com/office/drawing/2018/hyperlinkcolor" val="tx"/>
                    </a:ext>
                  </a:extLst>
                </a:hlinkClick>
              </a:rPr>
              <a:t>www.jigsaweducationgroup.com</a:t>
            </a:r>
            <a:r>
              <a:rPr lang="en-US" sz="2000">
                <a:solidFill>
                  <a:srgbClr val="000C30"/>
                </a:solidFill>
                <a:latin typeface="Outfit"/>
                <a:ea typeface="+mn-lt"/>
                <a:cs typeface="+mn-lt"/>
              </a:rPr>
              <a:t> or on the portal.</a:t>
            </a:r>
            <a:endParaRPr lang="en-US" sz="2000">
              <a:solidFill>
                <a:srgbClr val="000C30"/>
              </a:solidFill>
              <a:latin typeface="Outfit SemiBold" pitchFamily="2" charset="0"/>
              <a:ea typeface="+mn-lt"/>
              <a:cs typeface="+mn-lt"/>
            </a:endParaRPr>
          </a:p>
        </p:txBody>
      </p:sp>
      <p:pic>
        <p:nvPicPr>
          <p:cNvPr id="22" name="Graphic 21" descr="Email outline">
            <a:extLst>
              <a:ext uri="{FF2B5EF4-FFF2-40B4-BE49-F238E27FC236}">
                <a16:creationId xmlns:a16="http://schemas.microsoft.com/office/drawing/2014/main" id="{6EB8357E-0489-DBF8-76CD-7F1A4EC22EC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90549" y="1794243"/>
            <a:ext cx="653445" cy="653445"/>
          </a:xfrm>
          <a:prstGeom prst="rect">
            <a:avLst/>
          </a:prstGeom>
        </p:spPr>
      </p:pic>
      <p:pic>
        <p:nvPicPr>
          <p:cNvPr id="29" name="Graphic 28" descr="Telephone outline">
            <a:extLst>
              <a:ext uri="{FF2B5EF4-FFF2-40B4-BE49-F238E27FC236}">
                <a16:creationId xmlns:a16="http://schemas.microsoft.com/office/drawing/2014/main" id="{E280CCAB-09FC-ACC9-9790-128368B3E61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0548" y="2378586"/>
            <a:ext cx="653446" cy="653446"/>
          </a:xfrm>
          <a:prstGeom prst="rect">
            <a:avLst/>
          </a:prstGeom>
        </p:spPr>
      </p:pic>
      <p:pic>
        <p:nvPicPr>
          <p:cNvPr id="33" name="Graphic 32" descr="Internet outline">
            <a:extLst>
              <a:ext uri="{FF2B5EF4-FFF2-40B4-BE49-F238E27FC236}">
                <a16:creationId xmlns:a16="http://schemas.microsoft.com/office/drawing/2014/main" id="{D836FF50-8A82-B926-7394-5EE859C2C9F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57804" y="3524667"/>
            <a:ext cx="914400" cy="914400"/>
          </a:xfrm>
          <a:prstGeom prst="rect">
            <a:avLst/>
          </a:prstGeom>
        </p:spPr>
      </p:pic>
      <p:pic>
        <p:nvPicPr>
          <p:cNvPr id="35" name="Graphic 34" descr="Online Network outline">
            <a:extLst>
              <a:ext uri="{FF2B5EF4-FFF2-40B4-BE49-F238E27FC236}">
                <a16:creationId xmlns:a16="http://schemas.microsoft.com/office/drawing/2014/main" id="{BF426253-754F-D357-44ED-CF396C2F070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90548" y="2970375"/>
            <a:ext cx="653446" cy="653446"/>
          </a:xfrm>
          <a:prstGeom prst="rect">
            <a:avLst/>
          </a:prstGeom>
        </p:spPr>
      </p:pic>
      <p:sp>
        <p:nvSpPr>
          <p:cNvPr id="38" name="Footer Placeholder 1">
            <a:extLst>
              <a:ext uri="{FF2B5EF4-FFF2-40B4-BE49-F238E27FC236}">
                <a16:creationId xmlns:a16="http://schemas.microsoft.com/office/drawing/2014/main" id="{A86AA791-F8EC-E7EA-9740-DA29EC553E46}"/>
              </a:ext>
            </a:extLst>
          </p:cNvPr>
          <p:cNvSpPr>
            <a:spLocks noGrp="1"/>
          </p:cNvSpPr>
          <p:nvPr>
            <p:ph type="ftr" sz="quarter" idx="3"/>
          </p:nvPr>
        </p:nvSpPr>
        <p:spPr>
          <a:xfrm>
            <a:off x="4591050" y="6488929"/>
            <a:ext cx="3009900" cy="365125"/>
          </a:xfrm>
        </p:spPr>
        <p:txBody>
          <a:bodyPr/>
          <a:lstStyle/>
          <a:p>
            <a:pPr algn="ctr"/>
            <a:r>
              <a:rPr lang="en-US" sz="1100">
                <a:solidFill>
                  <a:srgbClr val="000C30"/>
                </a:solidFill>
                <a:latin typeface="Outfit"/>
                <a:ea typeface="Open Sans bold" panose="020B0806030504020204" pitchFamily="34" charset="0"/>
                <a:cs typeface="Open Sans bold" panose="020B0806030504020204" pitchFamily="34" charset="0"/>
              </a:rPr>
              <a:t>© Jigsaw Education Group</a:t>
            </a:r>
            <a:endParaRPr lang="en-US" sz="1100">
              <a:solidFill>
                <a:srgbClr val="000C30"/>
              </a:solidFill>
              <a:latin typeface="Outfit"/>
            </a:endParaRPr>
          </a:p>
        </p:txBody>
      </p:sp>
      <p:pic>
        <p:nvPicPr>
          <p:cNvPr id="3" name="Picture 2">
            <a:extLst>
              <a:ext uri="{FF2B5EF4-FFF2-40B4-BE49-F238E27FC236}">
                <a16:creationId xmlns:a16="http://schemas.microsoft.com/office/drawing/2014/main" id="{E7D476A6-FDC5-000A-2E0E-637CB783D82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012806" y="4549108"/>
            <a:ext cx="1721994" cy="1721994"/>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a:extLst>
              <a:ext uri="{FF2B5EF4-FFF2-40B4-BE49-F238E27FC236}">
                <a16:creationId xmlns:a16="http://schemas.microsoft.com/office/drawing/2014/main" id="{ED082ADD-CEB0-0FFD-FE49-CBF6323432A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641247" y="-166039"/>
            <a:ext cx="3849809" cy="1826444"/>
          </a:xfrm>
          <a:prstGeom prst="rect">
            <a:avLst/>
          </a:prstGeom>
        </p:spPr>
      </p:pic>
    </p:spTree>
    <p:extLst>
      <p:ext uri="{BB962C8B-B14F-4D97-AF65-F5344CB8AC3E}">
        <p14:creationId xmlns:p14="http://schemas.microsoft.com/office/powerpoint/2010/main" val="26420953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eme 52">
  <a:themeElements>
    <a:clrScheme name="Custom 15">
      <a:dk1>
        <a:sysClr val="windowText" lastClr="000000"/>
      </a:dk1>
      <a:lt1>
        <a:sysClr val="window" lastClr="FFFFFF"/>
      </a:lt1>
      <a:dk2>
        <a:srgbClr val="323232"/>
      </a:dk2>
      <a:lt2>
        <a:srgbClr val="FFFFFF"/>
      </a:lt2>
      <a:accent1>
        <a:srgbClr val="F29BA5"/>
      </a:accent1>
      <a:accent2>
        <a:srgbClr val="E77388"/>
      </a:accent2>
      <a:accent3>
        <a:srgbClr val="BA6D87"/>
      </a:accent3>
      <a:accent4>
        <a:srgbClr val="774E60"/>
      </a:accent4>
      <a:accent5>
        <a:srgbClr val="524557"/>
      </a:accent5>
      <a:accent6>
        <a:srgbClr val="2E2940"/>
      </a:accent6>
      <a:hlink>
        <a:srgbClr val="FFFFFF"/>
      </a:hlink>
      <a:folHlink>
        <a:srgbClr val="FFFFFF"/>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 52" id="{840FA394-5C77-4E40-86A1-B26E91BE7162}" vid="{97CCEF26-B191-4041-BB58-3C773206FB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719124e-bae3-434a-9bdb-f1ca3ff48fde">
      <Terms xmlns="http://schemas.microsoft.com/office/infopath/2007/PartnerControls"/>
    </lcf76f155ced4ddcb4097134ff3c332f>
    <TaxCatchAll xmlns="fcda54f2-1d6f-462c-a2ab-6daefaaf781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57E116605DC754699A22AC5CECD112D" ma:contentTypeVersion="14" ma:contentTypeDescription="Create a new document." ma:contentTypeScope="" ma:versionID="4b1b9bc94e7f9a3ba8d7a5238edb6a5f">
  <xsd:schema xmlns:xsd="http://www.w3.org/2001/XMLSchema" xmlns:xs="http://www.w3.org/2001/XMLSchema" xmlns:p="http://schemas.microsoft.com/office/2006/metadata/properties" xmlns:ns2="7719124e-bae3-434a-9bdb-f1ca3ff48fde" xmlns:ns3="fcda54f2-1d6f-462c-a2ab-6daefaaf7812" targetNamespace="http://schemas.microsoft.com/office/2006/metadata/properties" ma:root="true" ma:fieldsID="0d5926c6a00990dd42c983b6328fec3a" ns2:_="" ns3:_="">
    <xsd:import namespace="7719124e-bae3-434a-9bdb-f1ca3ff48fde"/>
    <xsd:import namespace="fcda54f2-1d6f-462c-a2ab-6daefaaf78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19124e-bae3-434a-9bdb-f1ca3ff48f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5b02b0b-5014-43f5-bf27-3a9da6f8f00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cda54f2-1d6f-462c-a2ab-6daefaaf78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f67882d0-1ce5-4397-9d8b-86a07f9ddccc}" ma:internalName="TaxCatchAll" ma:showField="CatchAllData" ma:web="fcda54f2-1d6f-462c-a2ab-6daefaaf78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FDD4DFA-4BAC-4DB3-BC32-C91F7F61731E}">
  <ds:schemaRefs>
    <ds:schemaRef ds:uri="http://purl.org/dc/elements/1.1/"/>
    <ds:schemaRef ds:uri="fcda54f2-1d6f-462c-a2ab-6daefaaf7812"/>
    <ds:schemaRef ds:uri="http://www.w3.org/XML/1998/namespace"/>
    <ds:schemaRef ds:uri="http://schemas.openxmlformats.org/package/2006/metadata/core-properties"/>
    <ds:schemaRef ds:uri="http://schemas.microsoft.com/office/2006/metadata/properties"/>
    <ds:schemaRef ds:uri="http://purl.org/dc/terms/"/>
    <ds:schemaRef ds:uri="http://purl.org/dc/dcmitype/"/>
    <ds:schemaRef ds:uri="http://schemas.microsoft.com/office/2006/documentManagement/types"/>
    <ds:schemaRef ds:uri="http://schemas.microsoft.com/office/infopath/2007/PartnerControls"/>
    <ds:schemaRef ds:uri="7719124e-bae3-434a-9bdb-f1ca3ff48fde"/>
  </ds:schemaRefs>
</ds:datastoreItem>
</file>

<file path=customXml/itemProps2.xml><?xml version="1.0" encoding="utf-8"?>
<ds:datastoreItem xmlns:ds="http://schemas.openxmlformats.org/officeDocument/2006/customXml" ds:itemID="{3D58438F-BEB2-4241-8594-A6CD6EB4DB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719124e-bae3-434a-9bdb-f1ca3ff48fde"/>
    <ds:schemaRef ds:uri="fcda54f2-1d6f-462c-a2ab-6daefaaf78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AB6260-1D61-415F-B604-C579FA0F6BE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771</TotalTime>
  <Words>3821</Words>
  <Application>Microsoft Macintosh PowerPoint</Application>
  <PresentationFormat>Widescreen</PresentationFormat>
  <Paragraphs>513</Paragraphs>
  <Slides>46</Slides>
  <Notes>46</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46</vt:i4>
      </vt:variant>
    </vt:vector>
  </HeadingPairs>
  <TitlesOfParts>
    <vt:vector size="60" baseType="lpstr">
      <vt:lpstr>Aptos</vt:lpstr>
      <vt:lpstr>Aptos Display</vt:lpstr>
      <vt:lpstr>Arial</vt:lpstr>
      <vt:lpstr>Calibri</vt:lpstr>
      <vt:lpstr>Google Sans</vt:lpstr>
      <vt:lpstr>Lato</vt:lpstr>
      <vt:lpstr>Open Sans</vt:lpstr>
      <vt:lpstr>Open Sans bold</vt:lpstr>
      <vt:lpstr>Outfit</vt:lpstr>
      <vt:lpstr>Outfit ExtraBold</vt:lpstr>
      <vt:lpstr>Outfit SemiBold</vt:lpstr>
      <vt:lpstr>Wingdings</vt:lpstr>
      <vt:lpstr>Office Theme</vt:lpstr>
      <vt:lpstr>Theme 52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CHANGES WOVEN INTO PROGRAMME</vt:lpstr>
      <vt:lpstr>PowerPoint Presentation</vt:lpstr>
      <vt:lpstr>WHAT CHANGES WILL YOU SEE?</vt:lpstr>
      <vt:lpstr>PUZZLES WITH FEWER CHANGES</vt:lpstr>
      <vt:lpstr>DREAMS AND GOALS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CHANGING ME Lower KS2</vt:lpstr>
      <vt:lpstr>CHANGING ME Upper KS2</vt:lpstr>
      <vt:lpstr>PowerPoint Presentation</vt:lpstr>
      <vt:lpstr>PowerPoint Presentation</vt:lpstr>
      <vt:lpstr>PowerPoint Presentation</vt:lpstr>
      <vt:lpstr>PowerPoint Presentation</vt:lpstr>
      <vt:lpstr>PowerPoint Presentation</vt:lpstr>
      <vt:lpstr>UPDATED ACROSS THE PROGRAMME</vt:lpstr>
      <vt:lpstr>EMOTIONAL LITERACY: NEW MATERIALS</vt:lpstr>
      <vt:lpstr>EMOTIONAL LITERACY: NEW MATERIALS</vt:lpstr>
      <vt:lpstr>PowerPoint Presentation</vt:lpstr>
      <vt:lpstr>PowerPoint Presentation</vt:lpstr>
      <vt:lpstr>LESSON PLANS: current and RSHE 2026 ready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register interest for any of these free upcoming webinars, use this QR code</vt:lpstr>
      <vt:lpstr>3 KEY TAKEAWAYS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Brough</dc:creator>
  <cp:lastModifiedBy>Neil Matthews</cp:lastModifiedBy>
  <cp:revision>6</cp:revision>
  <dcterms:created xsi:type="dcterms:W3CDTF">2026-01-30T10:02:00Z</dcterms:created>
  <dcterms:modified xsi:type="dcterms:W3CDTF">2026-02-03T11:10:26Z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0x010100F57E116605DC754699A22AC5CECD112D</vt:lpwstr>
  </property>
  <property fmtid="{D5CDD505-2E9C-101B-9397-08002B2CF9AE}" pid="3" name="MediaServiceImageTags">
    <vt:lpwstr/>
  </property>
</Properties>
</file>